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7" r:id="rId2"/>
  </p:sldMasterIdLst>
  <p:notesMasterIdLst>
    <p:notesMasterId r:id="rId23"/>
  </p:notesMasterIdLst>
  <p:sldIdLst>
    <p:sldId id="1506" r:id="rId3"/>
    <p:sldId id="3339" r:id="rId4"/>
    <p:sldId id="3341" r:id="rId5"/>
    <p:sldId id="3344" r:id="rId6"/>
    <p:sldId id="3347" r:id="rId7"/>
    <p:sldId id="3350" r:id="rId8"/>
    <p:sldId id="1529" r:id="rId9"/>
    <p:sldId id="3352" r:id="rId10"/>
    <p:sldId id="3354" r:id="rId11"/>
    <p:sldId id="3356" r:id="rId12"/>
    <p:sldId id="3358" r:id="rId13"/>
    <p:sldId id="3360" r:id="rId14"/>
    <p:sldId id="3362" r:id="rId15"/>
    <p:sldId id="3366" r:id="rId16"/>
    <p:sldId id="3382" r:id="rId17"/>
    <p:sldId id="3368" r:id="rId18"/>
    <p:sldId id="3381" r:id="rId19"/>
    <p:sldId id="3372" r:id="rId20"/>
    <p:sldId id="3377" r:id="rId21"/>
    <p:sldId id="1551" r:id="rId22"/>
  </p:sldIdLst>
  <p:sldSz cx="12192000" cy="6858000"/>
  <p:notesSz cx="6858000" cy="9144000"/>
  <p:embeddedFontLst>
    <p:embeddedFont>
      <p:font typeface="UTM Bell" panose="02040603050506020204" pitchFamily="18" charset="0"/>
      <p:regular r:id="rId24"/>
    </p:embeddedFont>
    <p:embeddedFont>
      <p:font typeface="宋体" panose="02010600030101010101" pitchFamily="2" charset="-122"/>
      <p:regular r:id="rId25"/>
    </p:embeddedFont>
    <p:embeddedFont>
      <p:font typeface="VNI-Hobo" pitchFamily="2" charset="0"/>
      <p:regular r:id="rId26"/>
    </p:embeddedFont>
    <p:embeddedFont>
      <p:font typeface="Microsoft YaHei" panose="020B0503020204020204" pitchFamily="34" charset="-122"/>
      <p:regular r:id="rId27"/>
      <p:bold r:id="rId28"/>
    </p:embeddedFont>
    <p:embeddedFont>
      <p:font typeface="Calibri" panose="020F0502020204030204" pitchFamily="34" charset="0"/>
      <p:regular r:id="rId29"/>
      <p:bold r:id="rId30"/>
      <p:italic r:id="rId31"/>
      <p:boldItalic r:id="rId32"/>
    </p:embeddedFont>
    <p:embeddedFont>
      <p:font typeface="等线" panose="020B0604020202020204" charset="-122"/>
      <p:regular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yendocu.net" initials="C" lastIdx="2" clrIdx="0">
    <p:extLst>
      <p:ext uri="{19B8F6BF-5375-455C-9EA6-DF929625EA0E}">
        <p15:presenceInfo xmlns:p15="http://schemas.microsoft.com/office/powerpoint/2012/main" userId="Chuyendocu.n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3F"/>
    <a:srgbClr val="FFFF66"/>
    <a:srgbClr val="E3FC64"/>
    <a:srgbClr val="FDD2B1"/>
    <a:srgbClr val="FEECDE"/>
    <a:srgbClr val="F8C9C5"/>
    <a:srgbClr val="D99694"/>
    <a:srgbClr val="E34800"/>
    <a:srgbClr val="FCD8C0"/>
    <a:srgbClr val="F6D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14" autoAdjust="0"/>
  </p:normalViewPr>
  <p:slideViewPr>
    <p:cSldViewPr>
      <p:cViewPr varScale="1">
        <p:scale>
          <a:sx n="73" d="100"/>
          <a:sy n="73" d="100"/>
        </p:scale>
        <p:origin x="618"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6T08:05:53.811" idx="1">
    <p:pos x="7265" y="292"/>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26T17:55:43.889" idx="2">
    <p:pos x="7265" y="292"/>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99A07-FA1B-49FE-8CB5-773258BEA88D}" type="datetimeFigureOut">
              <a:rPr lang="zh-CN" altLang="en-US" smtClean="0"/>
              <a:t>2022/11/5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E6E94-69E9-4129-8C72-1C52CC308EA6}" type="slidenum">
              <a:rPr lang="zh-CN" altLang="en-US" smtClean="0"/>
              <a:t>‹#›</a:t>
            </a:fld>
            <a:endParaRPr lang="zh-CN" altLang="en-US"/>
          </a:p>
        </p:txBody>
      </p:sp>
    </p:spTree>
    <p:extLst>
      <p:ext uri="{BB962C8B-B14F-4D97-AF65-F5344CB8AC3E}">
        <p14:creationId xmlns:p14="http://schemas.microsoft.com/office/powerpoint/2010/main" val="368742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Chào</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lớp</a:t>
            </a:r>
            <a:r>
              <a:rPr lang="en-US" dirty="0"/>
              <a:t> 4 </a:t>
            </a:r>
            <a:r>
              <a:rPr lang="en-US" dirty="0" err="1"/>
              <a:t>thân</a:t>
            </a:r>
            <a:r>
              <a:rPr lang="en-US" dirty="0"/>
              <a:t> </a:t>
            </a:r>
            <a:r>
              <a:rPr lang="en-US" dirty="0" err="1"/>
              <a:t>yêu</a:t>
            </a:r>
            <a:r>
              <a:rPr lang="en-US" dirty="0"/>
              <a:t>, </a:t>
            </a:r>
            <a:r>
              <a:rPr lang="en-US" dirty="0" err="1"/>
              <a:t>Cô</a:t>
            </a:r>
            <a:r>
              <a:rPr lang="en-US" dirty="0"/>
              <a:t> </a:t>
            </a:r>
            <a:r>
              <a:rPr lang="en-US" dirty="0" err="1"/>
              <a:t>tên</a:t>
            </a:r>
            <a:r>
              <a:rPr lang="en-US" dirty="0"/>
              <a:t> </a:t>
            </a:r>
            <a:r>
              <a:rPr lang="en-US" dirty="0" err="1"/>
              <a:t>là</a:t>
            </a:r>
            <a:r>
              <a:rPr lang="en-US" dirty="0"/>
              <a:t> </a:t>
            </a:r>
            <a:r>
              <a:rPr lang="en-US" dirty="0" err="1"/>
              <a:t>Nguyễn</a:t>
            </a:r>
            <a:r>
              <a:rPr lang="en-US" dirty="0"/>
              <a:t> </a:t>
            </a:r>
            <a:r>
              <a:rPr lang="en-US" dirty="0" err="1"/>
              <a:t>Thị</a:t>
            </a:r>
            <a:r>
              <a:rPr lang="en-US" dirty="0"/>
              <a:t> </a:t>
            </a:r>
            <a:r>
              <a:rPr lang="en-US" dirty="0" err="1"/>
              <a:t>Quỳnh</a:t>
            </a:r>
            <a:r>
              <a:rPr lang="en-US" dirty="0"/>
              <a:t> </a:t>
            </a:r>
            <a:r>
              <a:rPr lang="en-US" dirty="0" err="1"/>
              <a:t>Như</a:t>
            </a:r>
            <a:r>
              <a:rPr lang="en-US" dirty="0"/>
              <a:t>. </a:t>
            </a:r>
            <a:r>
              <a:rPr lang="en-US" dirty="0" err="1"/>
              <a:t>cô</a:t>
            </a:r>
            <a:r>
              <a:rPr lang="en-US" dirty="0"/>
              <a:t> </a:t>
            </a:r>
            <a:r>
              <a:rPr lang="en-US" dirty="0" err="1"/>
              <a:t>rất</a:t>
            </a:r>
            <a:r>
              <a:rPr lang="en-US" dirty="0"/>
              <a:t> </a:t>
            </a:r>
            <a:r>
              <a:rPr lang="en-US" dirty="0" err="1"/>
              <a:t>vui</a:t>
            </a:r>
            <a:r>
              <a:rPr lang="en-US" dirty="0"/>
              <a:t> </a:t>
            </a:r>
            <a:r>
              <a:rPr lang="en-US" dirty="0" err="1"/>
              <a:t>khi</a:t>
            </a:r>
            <a:r>
              <a:rPr lang="en-US" dirty="0"/>
              <a:t> </a:t>
            </a:r>
            <a:r>
              <a:rPr lang="en-US" dirty="0" err="1"/>
              <a:t>được</a:t>
            </a:r>
            <a:r>
              <a:rPr lang="en-US" dirty="0"/>
              <a:t> </a:t>
            </a:r>
            <a:r>
              <a:rPr lang="en-US" dirty="0" err="1"/>
              <a:t>gặp</a:t>
            </a:r>
            <a:r>
              <a:rPr lang="en-US" dirty="0"/>
              <a:t> </a:t>
            </a:r>
            <a:r>
              <a:rPr lang="en-US" dirty="0" err="1"/>
              <a:t>lại</a:t>
            </a:r>
            <a:r>
              <a:rPr lang="en-US" dirty="0"/>
              <a:t> </a:t>
            </a:r>
            <a:r>
              <a:rPr lang="en-US" dirty="0" err="1"/>
              <a:t>các</a:t>
            </a:r>
            <a:r>
              <a:rPr lang="en-US" dirty="0"/>
              <a:t> </a:t>
            </a:r>
            <a:r>
              <a:rPr lang="en-US" dirty="0" err="1"/>
              <a:t>bạn</a:t>
            </a:r>
            <a:r>
              <a:rPr lang="en-US" dirty="0"/>
              <a:t> </a:t>
            </a:r>
            <a:r>
              <a:rPr lang="en-US" dirty="0" err="1"/>
              <a:t>trong</a:t>
            </a:r>
            <a:r>
              <a:rPr lang="en-US" dirty="0"/>
              <a:t> </a:t>
            </a:r>
            <a:r>
              <a:rPr lang="en-US" dirty="0" err="1"/>
              <a:t>tiết</a:t>
            </a:r>
            <a:r>
              <a:rPr lang="en-US" dirty="0"/>
              <a:t> </a:t>
            </a:r>
            <a:r>
              <a:rPr lang="en-US" dirty="0" err="1"/>
              <a:t>tập</a:t>
            </a:r>
            <a:r>
              <a:rPr lang="en-US" dirty="0"/>
              <a:t> </a:t>
            </a:r>
            <a:r>
              <a:rPr lang="en-US" dirty="0" err="1"/>
              <a:t>đọc</a:t>
            </a:r>
            <a:r>
              <a:rPr lang="en-US" dirty="0"/>
              <a:t> </a:t>
            </a:r>
            <a:r>
              <a:rPr lang="en-US" dirty="0" err="1"/>
              <a:t>hôm</a:t>
            </a:r>
            <a:r>
              <a:rPr lang="en-US" dirty="0"/>
              <a:t> nay. </a:t>
            </a:r>
            <a:r>
              <a:rPr lang="en-US" dirty="0" err="1"/>
              <a:t>Hãy</a:t>
            </a:r>
            <a:r>
              <a:rPr lang="en-US" dirty="0"/>
              <a:t> </a:t>
            </a:r>
            <a:r>
              <a:rPr lang="en-US" dirty="0" err="1"/>
              <a:t>cùng</a:t>
            </a:r>
            <a:r>
              <a:rPr lang="en-US" dirty="0"/>
              <a:t> </a:t>
            </a:r>
            <a:r>
              <a:rPr lang="en-US" dirty="0" err="1"/>
              <a:t>cô</a:t>
            </a:r>
            <a:r>
              <a:rPr lang="en-US" dirty="0"/>
              <a:t> </a:t>
            </a:r>
            <a:r>
              <a:rPr lang="en-US" dirty="0" err="1"/>
              <a:t>chuẩn</a:t>
            </a:r>
            <a:r>
              <a:rPr lang="en-US" dirty="0"/>
              <a:t> </a:t>
            </a:r>
            <a:r>
              <a:rPr lang="en-US" dirty="0" err="1"/>
              <a:t>bị</a:t>
            </a:r>
            <a:r>
              <a:rPr lang="en-US" dirty="0"/>
              <a:t> </a:t>
            </a:r>
            <a:r>
              <a:rPr lang="en-US" dirty="0" err="1"/>
              <a:t>đầy</a:t>
            </a:r>
            <a:r>
              <a:rPr lang="en-US" dirty="0"/>
              <a:t> </a:t>
            </a:r>
            <a:r>
              <a:rPr lang="en-US" dirty="0" err="1"/>
              <a:t>đủ</a:t>
            </a:r>
            <a:r>
              <a:rPr lang="en-US" dirty="0"/>
              <a:t> </a:t>
            </a:r>
            <a:r>
              <a:rPr lang="en-US" dirty="0" err="1"/>
              <a:t>sách</a:t>
            </a:r>
            <a:r>
              <a:rPr lang="en-US" dirty="0"/>
              <a:t> </a:t>
            </a:r>
            <a:r>
              <a:rPr lang="en-US" dirty="0" err="1"/>
              <a:t>vở</a:t>
            </a:r>
            <a:r>
              <a:rPr lang="en-US" dirty="0"/>
              <a:t> </a:t>
            </a:r>
            <a:r>
              <a:rPr lang="en-US" dirty="0" err="1"/>
              <a:t>và</a:t>
            </a:r>
            <a:r>
              <a:rPr lang="en-US" dirty="0"/>
              <a:t> </a:t>
            </a:r>
            <a:r>
              <a:rPr lang="en-US" dirty="0" err="1"/>
              <a:t>đồ</a:t>
            </a:r>
            <a:r>
              <a:rPr lang="en-US" dirty="0"/>
              <a:t> </a:t>
            </a:r>
            <a:r>
              <a:rPr lang="en-US" dirty="0" err="1"/>
              <a:t>dụng</a:t>
            </a:r>
            <a:r>
              <a:rPr lang="en-US" dirty="0"/>
              <a:t> </a:t>
            </a:r>
            <a:r>
              <a:rPr lang="en-US" dirty="0" err="1"/>
              <a:t>học</a:t>
            </a:r>
            <a:r>
              <a:rPr lang="en-US" dirty="0"/>
              <a:t> </a:t>
            </a:r>
            <a:r>
              <a:rPr lang="en-US" dirty="0" err="1"/>
              <a:t>tập</a:t>
            </a:r>
            <a:r>
              <a:rPr lang="en-US" dirty="0"/>
              <a:t> </a:t>
            </a:r>
            <a:r>
              <a:rPr lang="en-US" dirty="0" err="1"/>
              <a:t>để</a:t>
            </a:r>
            <a:r>
              <a:rPr lang="en-US" dirty="0"/>
              <a:t> </a:t>
            </a:r>
            <a:r>
              <a:rPr lang="en-US" dirty="0" err="1"/>
              <a:t>bắt</a:t>
            </a:r>
            <a:r>
              <a:rPr lang="en-US" dirty="0"/>
              <a:t> </a:t>
            </a:r>
            <a:r>
              <a:rPr lang="en-US" dirty="0" err="1"/>
              <a:t>đầu</a:t>
            </a:r>
            <a:r>
              <a:rPr lang="en-US" dirty="0"/>
              <a:t> </a:t>
            </a:r>
            <a:r>
              <a:rPr lang="en-US" dirty="0" err="1"/>
              <a:t>bài</a:t>
            </a:r>
            <a:r>
              <a:rPr lang="en-US" dirty="0"/>
              <a:t> </a:t>
            </a:r>
            <a:r>
              <a:rPr lang="en-US" dirty="0" err="1"/>
              <a:t>học</a:t>
            </a:r>
            <a:r>
              <a:rPr lang="en-US" dirty="0"/>
              <a:t> </a:t>
            </a:r>
            <a:r>
              <a:rPr lang="en-US" dirty="0" err="1"/>
              <a:t>thôi</a:t>
            </a:r>
            <a:r>
              <a:rPr lang="en-US" dirty="0"/>
              <a:t> </a:t>
            </a:r>
            <a:r>
              <a:rPr lang="en-US" dirty="0" err="1"/>
              <a:t>nào</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a:t>
            </a:fld>
            <a:endParaRPr lang="zh-CN" altLang="en-US"/>
          </a:p>
        </p:txBody>
      </p:sp>
    </p:spTree>
    <p:extLst>
      <p:ext uri="{BB962C8B-B14F-4D97-AF65-F5344CB8AC3E}">
        <p14:creationId xmlns:p14="http://schemas.microsoft.com/office/powerpoint/2010/main" val="62996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Với</a:t>
            </a:r>
            <a:r>
              <a:rPr lang="en-US" dirty="0"/>
              <a:t> </a:t>
            </a:r>
            <a:r>
              <a:rPr lang="en-US" dirty="0" err="1"/>
              <a:t>câu</a:t>
            </a:r>
            <a:r>
              <a:rPr lang="en-US" dirty="0"/>
              <a:t> </a:t>
            </a:r>
            <a:r>
              <a:rPr lang="en-US" dirty="0" err="1"/>
              <a:t>hỏi</a:t>
            </a:r>
            <a:r>
              <a:rPr lang="en-US" dirty="0"/>
              <a:t> </a:t>
            </a:r>
            <a:r>
              <a:rPr lang="en-US" dirty="0" err="1"/>
              <a:t>thứ</a:t>
            </a:r>
            <a:r>
              <a:rPr lang="en-US" dirty="0"/>
              <a:t> 1, </a:t>
            </a:r>
            <a:r>
              <a:rPr lang="en-US" dirty="0" err="1"/>
              <a:t>cô</a:t>
            </a:r>
            <a:r>
              <a:rPr lang="en-US" dirty="0"/>
              <a:t> </a:t>
            </a:r>
            <a:r>
              <a:rPr lang="en-US" dirty="0" err="1"/>
              <a:t>bật</a:t>
            </a:r>
            <a:r>
              <a:rPr lang="en-US" dirty="0"/>
              <a:t> </a:t>
            </a:r>
            <a:r>
              <a:rPr lang="en-US" dirty="0" err="1"/>
              <a:t>mí</a:t>
            </a:r>
            <a:r>
              <a:rPr lang="en-US" dirty="0"/>
              <a:t> </a:t>
            </a:r>
            <a:r>
              <a:rPr lang="en-US" dirty="0" err="1"/>
              <a:t>cho</a:t>
            </a:r>
            <a:r>
              <a:rPr lang="en-US" dirty="0"/>
              <a:t> </a:t>
            </a:r>
            <a:r>
              <a:rPr lang="en-US" dirty="0" err="1"/>
              <a:t>các</a:t>
            </a:r>
            <a:r>
              <a:rPr lang="en-US" dirty="0"/>
              <a:t> </a:t>
            </a:r>
            <a:r>
              <a:rPr lang="en-US" dirty="0" err="1"/>
              <a:t>bạn</a:t>
            </a:r>
            <a:r>
              <a:rPr lang="en-US" dirty="0"/>
              <a:t> </a:t>
            </a:r>
            <a:r>
              <a:rPr lang="en-US" dirty="0" err="1"/>
              <a:t>rằng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nằm</a:t>
            </a:r>
            <a:r>
              <a:rPr lang="en-US" dirty="0"/>
              <a:t> ở </a:t>
            </a:r>
            <a:r>
              <a:rPr lang="en-US" dirty="0" err="1"/>
              <a:t>đoạn</a:t>
            </a:r>
            <a:r>
              <a:rPr lang="en-US" dirty="0"/>
              <a:t> 1 </a:t>
            </a:r>
            <a:r>
              <a:rPr lang="en-US" dirty="0" err="1"/>
              <a:t>đấy</a:t>
            </a:r>
            <a:r>
              <a:rPr lang="en-US" dirty="0"/>
              <a:t>. </a:t>
            </a:r>
            <a:r>
              <a:rPr lang="en-US" dirty="0" err="1"/>
              <a:t>Các</a:t>
            </a:r>
            <a:r>
              <a:rPr lang="en-US" dirty="0"/>
              <a:t> </a:t>
            </a:r>
            <a:r>
              <a:rPr lang="en-US" dirty="0" err="1"/>
              <a:t>bạn</a:t>
            </a:r>
            <a:r>
              <a:rPr lang="en-US" dirty="0"/>
              <a:t> </a:t>
            </a:r>
            <a:r>
              <a:rPr lang="en-US" dirty="0" err="1"/>
              <a:t>hãy</a:t>
            </a:r>
            <a:r>
              <a:rPr lang="en-US" dirty="0"/>
              <a:t> </a:t>
            </a:r>
            <a:r>
              <a:rPr lang="en-US" dirty="0" err="1"/>
              <a:t>đọc</a:t>
            </a:r>
            <a:r>
              <a:rPr lang="en-US" dirty="0"/>
              <a:t> </a:t>
            </a:r>
            <a:r>
              <a:rPr lang="en-US" dirty="0" err="1"/>
              <a:t>thầm</a:t>
            </a:r>
            <a:r>
              <a:rPr lang="en-US" dirty="0"/>
              <a:t> </a:t>
            </a:r>
            <a:r>
              <a:rPr lang="en-US" dirty="0" err="1"/>
              <a:t>lại</a:t>
            </a:r>
            <a:r>
              <a:rPr lang="en-US" dirty="0"/>
              <a:t> </a:t>
            </a:r>
            <a:r>
              <a:rPr lang="en-US" dirty="0" err="1"/>
              <a:t>để</a:t>
            </a:r>
            <a:r>
              <a:rPr lang="en-US" dirty="0"/>
              <a:t> </a:t>
            </a:r>
            <a:r>
              <a:rPr lang="en-US" dirty="0" err="1"/>
              <a:t>trả</a:t>
            </a:r>
            <a:r>
              <a:rPr lang="en-US" dirty="0"/>
              <a:t> </a:t>
            </a:r>
            <a:r>
              <a:rPr lang="en-US" dirty="0" err="1"/>
              <a:t>lời</a:t>
            </a:r>
            <a:r>
              <a:rPr lang="en-US" dirty="0"/>
              <a:t> </a:t>
            </a:r>
            <a:r>
              <a:rPr lang="en-US" dirty="0" err="1"/>
              <a:t>thật</a:t>
            </a:r>
            <a:r>
              <a:rPr lang="en-US" dirty="0"/>
              <a:t> </a:t>
            </a:r>
            <a:r>
              <a:rPr lang="en-US" dirty="0" err="1"/>
              <a:t>đúng</a:t>
            </a:r>
            <a:r>
              <a:rPr lang="en-US" dirty="0"/>
              <a:t> </a:t>
            </a:r>
            <a:r>
              <a:rPr lang="en-US" dirty="0" err="1"/>
              <a:t>nhé</a:t>
            </a:r>
            <a:r>
              <a:rPr lang="en-US" dirty="0"/>
              <a:t>. </a:t>
            </a:r>
          </a:p>
          <a:p>
            <a:r>
              <a:rPr lang="en-US" dirty="0" err="1"/>
              <a:t>Và</a:t>
            </a:r>
            <a:r>
              <a:rPr lang="en-US" dirty="0"/>
              <a:t> </a:t>
            </a:r>
            <a:r>
              <a:rPr lang="en-US" dirty="0" err="1"/>
              <a:t>đây</a:t>
            </a:r>
            <a:r>
              <a:rPr lang="en-US" dirty="0"/>
              <a:t> </a:t>
            </a:r>
            <a:r>
              <a:rPr lang="en-US" dirty="0" err="1"/>
              <a:t>là</a:t>
            </a:r>
            <a:r>
              <a:rPr lang="en-US" dirty="0"/>
              <a:t> </a:t>
            </a:r>
            <a:r>
              <a:rPr lang="en-US" dirty="0" err="1"/>
              <a:t>đáp</a:t>
            </a:r>
            <a:r>
              <a:rPr lang="en-US" dirty="0"/>
              <a:t> </a:t>
            </a:r>
            <a:r>
              <a:rPr lang="en-US" dirty="0" err="1"/>
              <a:t>án</a:t>
            </a:r>
            <a:r>
              <a:rPr lang="en-US" dirty="0"/>
              <a:t> </a:t>
            </a:r>
            <a:r>
              <a:rPr lang="en-US" dirty="0" err="1"/>
              <a:t>của</a:t>
            </a:r>
            <a:r>
              <a:rPr lang="en-US" dirty="0"/>
              <a:t> </a:t>
            </a:r>
            <a:r>
              <a:rPr lang="en-US" dirty="0" err="1"/>
              <a:t>cô</a:t>
            </a:r>
            <a:r>
              <a:rPr lang="en-US" dirty="0"/>
              <a:t>, </a:t>
            </a:r>
            <a:r>
              <a:rPr lang="en-US" dirty="0" err="1"/>
              <a:t>vua</a:t>
            </a:r>
            <a:r>
              <a:rPr lang="en-US" dirty="0"/>
              <a:t> ……….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10</a:t>
            </a:fld>
            <a:endParaRPr lang="zh-CN" altLang="en-US"/>
          </a:p>
        </p:txBody>
      </p:sp>
    </p:spTree>
    <p:extLst>
      <p:ext uri="{BB962C8B-B14F-4D97-AF65-F5344CB8AC3E}">
        <p14:creationId xmlns:p14="http://schemas.microsoft.com/office/powerpoint/2010/main" val="327847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Vậy</a:t>
            </a:r>
            <a:r>
              <a:rPr lang="en-US" dirty="0"/>
              <a:t> </a:t>
            </a:r>
            <a:r>
              <a:rPr lang="en-US" dirty="0" err="1"/>
              <a:t>thoạt</a:t>
            </a:r>
            <a:r>
              <a:rPr lang="en-US" dirty="0"/>
              <a:t> </a:t>
            </a:r>
            <a:r>
              <a:rPr lang="en-US" dirty="0" err="1"/>
              <a:t>đầu</a:t>
            </a:r>
            <a:r>
              <a:rPr lang="en-US" dirty="0"/>
              <a:t>, </a:t>
            </a:r>
            <a:r>
              <a:rPr lang="en-US" dirty="0" err="1"/>
              <a:t>điều</a:t>
            </a:r>
            <a:r>
              <a:rPr lang="en-US" dirty="0"/>
              <a:t> </a:t>
            </a:r>
            <a:r>
              <a:rPr lang="en-US" dirty="0" err="1"/>
              <a:t>ước</a:t>
            </a:r>
            <a:r>
              <a:rPr lang="en-US" dirty="0"/>
              <a:t> </a:t>
            </a:r>
            <a:r>
              <a:rPr lang="en-US" dirty="0" err="1"/>
              <a:t>đó</a:t>
            </a:r>
            <a:r>
              <a:rPr lang="en-US" dirty="0"/>
              <a:t> </a:t>
            </a:r>
            <a:r>
              <a:rPr lang="en-US" dirty="0" err="1"/>
              <a:t>đã</a:t>
            </a:r>
            <a:r>
              <a:rPr lang="en-US" dirty="0"/>
              <a:t> </a:t>
            </a:r>
            <a:r>
              <a:rPr lang="en-US" dirty="0" err="1"/>
              <a:t>được</a:t>
            </a:r>
            <a:r>
              <a:rPr lang="en-US" dirty="0"/>
              <a:t> </a:t>
            </a:r>
            <a:r>
              <a:rPr lang="en-US" dirty="0" err="1"/>
              <a:t>thực</a:t>
            </a:r>
            <a:r>
              <a:rPr lang="en-US" dirty="0"/>
              <a:t> </a:t>
            </a:r>
            <a:r>
              <a:rPr lang="en-US" dirty="0" err="1"/>
              <a:t>hiện</a:t>
            </a:r>
            <a:r>
              <a:rPr lang="en-US" dirty="0"/>
              <a:t> </a:t>
            </a:r>
            <a:r>
              <a:rPr lang="en-US" dirty="0" err="1"/>
              <a:t>tốt</a:t>
            </a:r>
            <a:r>
              <a:rPr lang="en-US" dirty="0"/>
              <a:t> </a:t>
            </a:r>
            <a:r>
              <a:rPr lang="en-US" dirty="0" err="1"/>
              <a:t>đẹp</a:t>
            </a:r>
            <a:r>
              <a:rPr lang="en-US" dirty="0"/>
              <a:t> </a:t>
            </a:r>
            <a:r>
              <a:rPr lang="en-US" dirty="0" err="1"/>
              <a:t>như</a:t>
            </a:r>
            <a:r>
              <a:rPr lang="en-US" dirty="0"/>
              <a:t> </a:t>
            </a:r>
            <a:r>
              <a:rPr lang="en-US" dirty="0" err="1"/>
              <a:t>thế</a:t>
            </a:r>
            <a:r>
              <a:rPr lang="en-US" dirty="0"/>
              <a:t> </a:t>
            </a:r>
            <a:r>
              <a:rPr lang="en-US" dirty="0" err="1"/>
              <a:t>nào</a:t>
            </a:r>
            <a:r>
              <a:rPr lang="en-US" dirty="0"/>
              <a:t>? </a:t>
            </a:r>
          </a:p>
          <a:p>
            <a:r>
              <a:rPr lang="en-US" dirty="0" err="1"/>
              <a:t>Vua</a:t>
            </a:r>
            <a:r>
              <a:rPr lang="en-US" dirty="0"/>
              <a:t>………….  </a:t>
            </a:r>
          </a:p>
          <a:p>
            <a:r>
              <a:rPr lang="en-US" dirty="0" err="1"/>
              <a:t>Các</a:t>
            </a:r>
            <a:r>
              <a:rPr lang="en-US" dirty="0"/>
              <a:t> </a:t>
            </a:r>
            <a:r>
              <a:rPr lang="en-US" dirty="0" err="1"/>
              <a:t>bạn</a:t>
            </a:r>
            <a:r>
              <a:rPr lang="en-US" dirty="0"/>
              <a:t>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điều</a:t>
            </a:r>
            <a:r>
              <a:rPr lang="en-US" dirty="0"/>
              <a:t> </a:t>
            </a:r>
            <a:r>
              <a:rPr lang="en-US" dirty="0" err="1"/>
              <a:t>ước</a:t>
            </a:r>
            <a:r>
              <a:rPr lang="en-US" dirty="0"/>
              <a:t> </a:t>
            </a:r>
            <a:r>
              <a:rPr lang="en-US" dirty="0" err="1"/>
              <a:t>này</a:t>
            </a:r>
            <a:r>
              <a:rPr lang="en-US" dirty="0"/>
              <a:t>? </a:t>
            </a:r>
            <a:r>
              <a:rPr lang="en-US" dirty="0" err="1"/>
              <a:t>Một</a:t>
            </a:r>
            <a:r>
              <a:rPr lang="en-US" dirty="0"/>
              <a:t> </a:t>
            </a:r>
            <a:r>
              <a:rPr lang="en-US" dirty="0" err="1"/>
              <a:t>điều</a:t>
            </a:r>
            <a:r>
              <a:rPr lang="en-US" dirty="0"/>
              <a:t> </a:t>
            </a:r>
            <a:r>
              <a:rPr lang="en-US" dirty="0" err="1"/>
              <a:t>ước</a:t>
            </a:r>
            <a:r>
              <a:rPr lang="en-US" dirty="0"/>
              <a:t> </a:t>
            </a:r>
            <a:r>
              <a:rPr lang="en-US" dirty="0" err="1"/>
              <a:t>tuyệt</a:t>
            </a:r>
            <a:r>
              <a:rPr lang="en-US" dirty="0"/>
              <a:t> </a:t>
            </a:r>
            <a:r>
              <a:rPr lang="en-US" dirty="0" err="1"/>
              <a:t>vời</a:t>
            </a:r>
            <a:r>
              <a:rPr lang="en-US" dirty="0"/>
              <a:t> </a:t>
            </a:r>
            <a:r>
              <a:rPr lang="en-US" dirty="0" err="1"/>
              <a:t>và</a:t>
            </a:r>
            <a:r>
              <a:rPr lang="en-US" dirty="0"/>
              <a:t> </a:t>
            </a:r>
            <a:r>
              <a:rPr lang="en-US" dirty="0" err="1"/>
              <a:t>Vua</a:t>
            </a:r>
            <a:r>
              <a:rPr lang="en-US" dirty="0"/>
              <a:t> mi </a:t>
            </a:r>
            <a:r>
              <a:rPr lang="en-US" dirty="0" err="1"/>
              <a:t>đát</a:t>
            </a:r>
            <a:r>
              <a:rPr lang="en-US" dirty="0"/>
              <a:t> </a:t>
            </a:r>
            <a:r>
              <a:rPr lang="en-US" dirty="0" err="1"/>
              <a:t>là</a:t>
            </a:r>
            <a:r>
              <a:rPr lang="en-US" dirty="0"/>
              <a:t> </a:t>
            </a:r>
            <a:r>
              <a:rPr lang="en-US" dirty="0" err="1"/>
              <a:t>người</a:t>
            </a:r>
            <a:r>
              <a:rPr lang="en-US" dirty="0"/>
              <a:t> sung </a:t>
            </a:r>
            <a:r>
              <a:rPr lang="en-US" dirty="0" err="1"/>
              <a:t>sướng</a:t>
            </a:r>
            <a:r>
              <a:rPr lang="en-US" dirty="0"/>
              <a:t> </a:t>
            </a:r>
            <a:r>
              <a:rPr lang="en-US" dirty="0" err="1"/>
              <a:t>nhất</a:t>
            </a:r>
            <a:r>
              <a:rPr lang="en-US" dirty="0"/>
              <a:t> </a:t>
            </a:r>
            <a:r>
              <a:rPr lang="en-US" dirty="0" err="1"/>
              <a:t>trên</a:t>
            </a:r>
            <a:r>
              <a:rPr lang="en-US" dirty="0"/>
              <a:t> </a:t>
            </a:r>
            <a:r>
              <a:rPr lang="en-US" dirty="0" err="1"/>
              <a:t>đời</a:t>
            </a:r>
            <a:r>
              <a:rPr lang="en-US" dirty="0"/>
              <a:t> </a:t>
            </a:r>
            <a:r>
              <a:rPr lang="en-US" dirty="0" err="1"/>
              <a:t>đúng</a:t>
            </a:r>
            <a:r>
              <a:rPr lang="en-US" dirty="0"/>
              <a:t> ko </a:t>
            </a:r>
            <a:r>
              <a:rPr lang="en-US" dirty="0" err="1"/>
              <a:t>nào</a:t>
            </a:r>
            <a:r>
              <a:rPr lang="en-US" dirty="0"/>
              <a:t>? </a:t>
            </a:r>
            <a:r>
              <a:rPr lang="en-US" dirty="0" err="1"/>
              <a:t>Để</a:t>
            </a:r>
            <a:r>
              <a:rPr lang="en-US" dirty="0"/>
              <a:t> </a:t>
            </a:r>
            <a:r>
              <a:rPr lang="en-US" dirty="0" err="1"/>
              <a:t>xem</a:t>
            </a:r>
            <a:r>
              <a:rPr lang="en-US" dirty="0"/>
              <a:t> </a:t>
            </a:r>
            <a:r>
              <a:rPr lang="en-US" dirty="0" err="1"/>
              <a:t>điều</a:t>
            </a:r>
            <a:r>
              <a:rPr lang="en-US" dirty="0"/>
              <a:t> </a:t>
            </a:r>
            <a:r>
              <a:rPr lang="en-US" dirty="0" err="1"/>
              <a:t>gì</a:t>
            </a:r>
            <a:r>
              <a:rPr lang="en-US" dirty="0"/>
              <a:t> </a:t>
            </a:r>
            <a:r>
              <a:rPr lang="en-US" dirty="0" err="1"/>
              <a:t>xảy</a:t>
            </a:r>
            <a:r>
              <a:rPr lang="en-US" dirty="0"/>
              <a:t> ra </a:t>
            </a:r>
            <a:r>
              <a:rPr lang="en-US" dirty="0" err="1"/>
              <a:t>tiếp</a:t>
            </a:r>
            <a:r>
              <a:rPr lang="en-US" dirty="0"/>
              <a:t> </a:t>
            </a:r>
            <a:r>
              <a:rPr lang="en-US" dirty="0" err="1"/>
              <a:t>theo</a:t>
            </a:r>
            <a:r>
              <a:rPr lang="en-US" dirty="0"/>
              <a:t> </a:t>
            </a:r>
            <a:r>
              <a:rPr lang="en-US" dirty="0" err="1"/>
              <a:t>cô</a:t>
            </a:r>
            <a:r>
              <a:rPr lang="en-US" dirty="0"/>
              <a:t> </a:t>
            </a:r>
            <a:r>
              <a:rPr lang="en-US" dirty="0" err="1"/>
              <a:t>mời</a:t>
            </a:r>
            <a:r>
              <a:rPr lang="en-US" dirty="0"/>
              <a:t> </a:t>
            </a:r>
            <a:r>
              <a:rPr lang="en-US" dirty="0" err="1"/>
              <a:t>các</a:t>
            </a:r>
            <a:r>
              <a:rPr lang="en-US" dirty="0"/>
              <a:t> </a:t>
            </a:r>
            <a:r>
              <a:rPr lang="en-US" dirty="0" err="1"/>
              <a:t>bạn</a:t>
            </a:r>
            <a:r>
              <a:rPr lang="en-US" dirty="0"/>
              <a:t> </a:t>
            </a:r>
            <a:r>
              <a:rPr lang="en-US" dirty="0" err="1"/>
              <a:t>đọc</a:t>
            </a:r>
            <a:r>
              <a:rPr lang="en-US" dirty="0"/>
              <a:t> </a:t>
            </a:r>
            <a:r>
              <a:rPr lang="en-US" dirty="0" err="1"/>
              <a:t>tiếp</a:t>
            </a:r>
            <a:r>
              <a:rPr lang="en-US" dirty="0"/>
              <a:t> </a:t>
            </a:r>
            <a:r>
              <a:rPr lang="en-US" dirty="0" err="1"/>
              <a:t>đoạn</a:t>
            </a:r>
            <a:r>
              <a:rPr lang="en-US" dirty="0"/>
              <a:t> 2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11</a:t>
            </a:fld>
            <a:endParaRPr lang="zh-CN" altLang="en-US"/>
          </a:p>
        </p:txBody>
      </p:sp>
    </p:spTree>
    <p:extLst>
      <p:ext uri="{BB962C8B-B14F-4D97-AF65-F5344CB8AC3E}">
        <p14:creationId xmlns:p14="http://schemas.microsoft.com/office/powerpoint/2010/main" val="333991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Ở </a:t>
            </a:r>
            <a:r>
              <a:rPr lang="en-US" dirty="0" err="1"/>
              <a:t>cuối</a:t>
            </a:r>
            <a:r>
              <a:rPr lang="en-US" dirty="0"/>
              <a:t> </a:t>
            </a:r>
            <a:r>
              <a:rPr lang="en-US" dirty="0" err="1"/>
              <a:t>đoạn</a:t>
            </a:r>
            <a:r>
              <a:rPr lang="en-US" dirty="0"/>
              <a:t> 2, </a:t>
            </a:r>
            <a:r>
              <a:rPr lang="en-US" dirty="0" err="1"/>
              <a:t>vua</a:t>
            </a:r>
            <a:r>
              <a:rPr lang="en-US" dirty="0"/>
              <a:t> Mi </a:t>
            </a:r>
            <a:r>
              <a:rPr lang="en-US" dirty="0" err="1"/>
              <a:t>đát</a:t>
            </a:r>
            <a:r>
              <a:rPr lang="en-US" dirty="0"/>
              <a:t> </a:t>
            </a:r>
            <a:r>
              <a:rPr lang="en-US" dirty="0" err="1"/>
              <a:t>đã</a:t>
            </a:r>
            <a:r>
              <a:rPr lang="en-US" dirty="0"/>
              <a:t> </a:t>
            </a:r>
            <a:r>
              <a:rPr lang="en-US" dirty="0" err="1"/>
              <a:t>phải</a:t>
            </a:r>
            <a:r>
              <a:rPr lang="en-US" dirty="0"/>
              <a:t> </a:t>
            </a:r>
            <a:r>
              <a:rPr lang="en-US" dirty="0" err="1"/>
              <a:t>thốt</a:t>
            </a:r>
            <a:r>
              <a:rPr lang="en-US" dirty="0"/>
              <a:t> </a:t>
            </a:r>
            <a:r>
              <a:rPr lang="en-US" dirty="0" err="1"/>
              <a:t>lên</a:t>
            </a:r>
            <a:r>
              <a:rPr lang="en-US" dirty="0"/>
              <a:t> </a:t>
            </a:r>
            <a:r>
              <a:rPr lang="en-US" dirty="0" err="1"/>
              <a:t>xin</a:t>
            </a:r>
            <a:r>
              <a:rPr lang="en-US" dirty="0"/>
              <a:t> </a:t>
            </a:r>
            <a:r>
              <a:rPr lang="en-US" dirty="0" err="1"/>
              <a:t>thần</a:t>
            </a:r>
            <a:r>
              <a:rPr lang="en-US" dirty="0"/>
              <a:t> </a:t>
            </a:r>
            <a:r>
              <a:rPr lang="en-US" dirty="0" err="1"/>
              <a:t>lấy</a:t>
            </a:r>
            <a:r>
              <a:rPr lang="en-US" dirty="0"/>
              <a:t> </a:t>
            </a:r>
            <a:r>
              <a:rPr lang="en-US" dirty="0" err="1"/>
              <a:t>lại</a:t>
            </a:r>
            <a:r>
              <a:rPr lang="en-US" dirty="0"/>
              <a:t> </a:t>
            </a:r>
            <a:r>
              <a:rPr lang="en-US" dirty="0" err="1"/>
              <a:t>điều</a:t>
            </a:r>
            <a:r>
              <a:rPr lang="en-US" dirty="0"/>
              <a:t> </a:t>
            </a:r>
            <a:r>
              <a:rPr lang="en-US" dirty="0" err="1"/>
              <a:t>ước</a:t>
            </a:r>
            <a:r>
              <a:rPr lang="en-US" dirty="0"/>
              <a:t>. </a:t>
            </a:r>
            <a:r>
              <a:rPr lang="en-US" dirty="0" err="1"/>
              <a:t>Tại</a:t>
            </a:r>
            <a:r>
              <a:rPr lang="en-US" dirty="0"/>
              <a:t> </a:t>
            </a:r>
            <a:r>
              <a:rPr lang="en-US" dirty="0" err="1"/>
              <a:t>sao</a:t>
            </a:r>
            <a:r>
              <a:rPr lang="en-US" dirty="0"/>
              <a:t> </a:t>
            </a:r>
            <a:r>
              <a:rPr lang="en-US" dirty="0" err="1"/>
              <a:t>vậy</a:t>
            </a:r>
            <a:r>
              <a:rPr lang="en-US" dirty="0"/>
              <a:t> </a:t>
            </a:r>
            <a:r>
              <a:rPr lang="en-US" dirty="0" err="1"/>
              <a:t>các</a:t>
            </a:r>
            <a:r>
              <a:rPr lang="en-US" dirty="0"/>
              <a:t> </a:t>
            </a:r>
            <a:r>
              <a:rPr lang="en-US" dirty="0" err="1"/>
              <a:t>bạn</a:t>
            </a:r>
            <a:r>
              <a:rPr lang="en-US" dirty="0"/>
              <a:t>? </a:t>
            </a:r>
          </a:p>
          <a:p>
            <a:r>
              <a:rPr lang="en-US" dirty="0"/>
              <a:t>Ồ </a:t>
            </a:r>
            <a:r>
              <a:rPr lang="en-US" dirty="0" err="1"/>
              <a:t>lúc</a:t>
            </a:r>
            <a:r>
              <a:rPr lang="en-US" dirty="0"/>
              <a:t> </a:t>
            </a:r>
            <a:r>
              <a:rPr lang="en-US" dirty="0" err="1"/>
              <a:t>này</a:t>
            </a:r>
            <a:r>
              <a:rPr lang="en-US" dirty="0"/>
              <a:t> </a:t>
            </a:r>
            <a:r>
              <a:rPr lang="en-US" dirty="0" err="1"/>
              <a:t>khi</a:t>
            </a:r>
            <a:r>
              <a:rPr lang="en-US" dirty="0"/>
              <a:t> </a:t>
            </a:r>
            <a:r>
              <a:rPr lang="en-US" dirty="0" err="1"/>
              <a:t>vào</a:t>
            </a:r>
            <a:r>
              <a:rPr lang="en-US" dirty="0"/>
              <a:t> </a:t>
            </a:r>
            <a:r>
              <a:rPr lang="en-US" dirty="0" err="1"/>
              <a:t>bàn</a:t>
            </a:r>
            <a:r>
              <a:rPr lang="en-US" dirty="0"/>
              <a:t> </a:t>
            </a:r>
            <a:r>
              <a:rPr lang="en-US" dirty="0" err="1"/>
              <a:t>ăn</a:t>
            </a:r>
            <a:r>
              <a:rPr lang="en-US" dirty="0"/>
              <a:t> </a:t>
            </a:r>
            <a:r>
              <a:rPr lang="en-US" dirty="0" err="1"/>
              <a:t>nhà</a:t>
            </a:r>
            <a:r>
              <a:rPr lang="en-US" dirty="0"/>
              <a:t> </a:t>
            </a:r>
            <a:r>
              <a:rPr lang="en-US" dirty="0" err="1"/>
              <a:t>vua</a:t>
            </a:r>
            <a:r>
              <a:rPr lang="en-US" dirty="0"/>
              <a:t> </a:t>
            </a:r>
            <a:r>
              <a:rPr lang="en-US" dirty="0" err="1"/>
              <a:t>mới</a:t>
            </a:r>
            <a:r>
              <a:rPr lang="en-US" dirty="0"/>
              <a:t> </a:t>
            </a:r>
            <a:r>
              <a:rPr lang="en-US" dirty="0" err="1"/>
              <a:t>nhận</a:t>
            </a:r>
            <a:r>
              <a:rPr lang="en-US" dirty="0"/>
              <a:t> ra </a:t>
            </a:r>
            <a:r>
              <a:rPr lang="en-US" dirty="0" err="1"/>
              <a:t>sự</a:t>
            </a:r>
            <a:r>
              <a:rPr lang="en-US" dirty="0"/>
              <a:t> </a:t>
            </a:r>
            <a:r>
              <a:rPr lang="en-US" dirty="0" err="1"/>
              <a:t>khủng</a:t>
            </a:r>
            <a:r>
              <a:rPr lang="en-US" dirty="0"/>
              <a:t> </a:t>
            </a:r>
            <a:r>
              <a:rPr lang="en-US" dirty="0" err="1"/>
              <a:t>khiếp</a:t>
            </a:r>
            <a:r>
              <a:rPr lang="en-US" dirty="0"/>
              <a:t> </a:t>
            </a:r>
            <a:r>
              <a:rPr lang="en-US" dirty="0" err="1"/>
              <a:t>của</a:t>
            </a:r>
            <a:r>
              <a:rPr lang="en-US" dirty="0"/>
              <a:t> </a:t>
            </a:r>
            <a:r>
              <a:rPr lang="en-US" dirty="0" err="1"/>
              <a:t>điều</a:t>
            </a:r>
            <a:r>
              <a:rPr lang="en-US" dirty="0"/>
              <a:t> </a:t>
            </a:r>
            <a:r>
              <a:rPr lang="en-US" dirty="0" err="1"/>
              <a:t>ước</a:t>
            </a:r>
            <a:r>
              <a:rPr lang="en-US" dirty="0"/>
              <a:t>. </a:t>
            </a:r>
            <a:r>
              <a:rPr lang="en-US" dirty="0" err="1"/>
              <a:t>Đó</a:t>
            </a:r>
            <a:r>
              <a:rPr lang="en-US" dirty="0"/>
              <a:t> </a:t>
            </a:r>
            <a:r>
              <a:rPr lang="en-US" dirty="0" err="1"/>
              <a:t>là</a:t>
            </a:r>
            <a:r>
              <a:rPr lang="en-US" dirty="0"/>
              <a:t> </a:t>
            </a:r>
            <a:r>
              <a:rPr lang="en-US" dirty="0" err="1"/>
              <a:t>ông</a:t>
            </a:r>
            <a:r>
              <a:rPr lang="en-US" dirty="0"/>
              <a:t> </a:t>
            </a:r>
            <a:r>
              <a:rPr lang="en-US" dirty="0" err="1"/>
              <a:t>không</a:t>
            </a:r>
            <a:r>
              <a:rPr lang="en-US" dirty="0"/>
              <a:t> </a:t>
            </a:r>
            <a:r>
              <a:rPr lang="en-US" dirty="0" err="1"/>
              <a:t>thể</a:t>
            </a:r>
            <a:r>
              <a:rPr lang="en-US" dirty="0"/>
              <a:t> </a:t>
            </a:r>
            <a:r>
              <a:rPr lang="en-US" dirty="0" err="1"/>
              <a:t>ăn</a:t>
            </a:r>
            <a:r>
              <a:rPr lang="en-US" dirty="0"/>
              <a:t> hay </a:t>
            </a:r>
            <a:r>
              <a:rPr lang="en-US" dirty="0" err="1"/>
              <a:t>uống</a:t>
            </a:r>
            <a:r>
              <a:rPr lang="en-US" dirty="0"/>
              <a:t> </a:t>
            </a:r>
            <a:r>
              <a:rPr lang="en-US" dirty="0" err="1"/>
              <a:t>thứ</a:t>
            </a:r>
            <a:r>
              <a:rPr lang="en-US" dirty="0"/>
              <a:t> </a:t>
            </a:r>
            <a:r>
              <a:rPr lang="en-US" dirty="0" err="1"/>
              <a:t>gì</a:t>
            </a:r>
            <a:r>
              <a:rPr lang="en-US" dirty="0"/>
              <a:t> </a:t>
            </a:r>
            <a:r>
              <a:rPr lang="en-US" dirty="0" err="1"/>
              <a:t>vì</a:t>
            </a:r>
            <a:r>
              <a:rPr lang="en-US" dirty="0"/>
              <a:t> </a:t>
            </a:r>
            <a:r>
              <a:rPr lang="en-US" dirty="0" err="1"/>
              <a:t>tất</a:t>
            </a:r>
            <a:r>
              <a:rPr lang="en-US" dirty="0"/>
              <a:t> </a:t>
            </a:r>
            <a:r>
              <a:rPr lang="en-US" dirty="0" err="1"/>
              <a:t>cả</a:t>
            </a:r>
            <a:r>
              <a:rPr lang="en-US" dirty="0"/>
              <a:t> </a:t>
            </a:r>
            <a:r>
              <a:rPr lang="en-US" dirty="0" err="1"/>
              <a:t>mọi</a:t>
            </a:r>
            <a:r>
              <a:rPr lang="en-US" dirty="0"/>
              <a:t> </a:t>
            </a:r>
            <a:r>
              <a:rPr lang="en-US" dirty="0" err="1"/>
              <a:t>chứ</a:t>
            </a:r>
            <a:r>
              <a:rPr lang="en-US" dirty="0"/>
              <a:t> </a:t>
            </a:r>
            <a:r>
              <a:rPr lang="en-US" dirty="0" err="1"/>
              <a:t>ông</a:t>
            </a:r>
            <a:r>
              <a:rPr lang="en-US" dirty="0"/>
              <a:t> </a:t>
            </a:r>
            <a:r>
              <a:rPr lang="en-US" dirty="0" err="1"/>
              <a:t>chạm</a:t>
            </a:r>
            <a:r>
              <a:rPr lang="en-US" dirty="0"/>
              <a:t> </a:t>
            </a:r>
            <a:r>
              <a:rPr lang="en-US" dirty="0" err="1"/>
              <a:t>đều</a:t>
            </a:r>
            <a:r>
              <a:rPr lang="en-US" dirty="0"/>
              <a:t> </a:t>
            </a:r>
            <a:r>
              <a:rPr lang="en-US" dirty="0" err="1"/>
              <a:t>biến</a:t>
            </a:r>
            <a:r>
              <a:rPr lang="en-US" dirty="0"/>
              <a:t> </a:t>
            </a:r>
            <a:r>
              <a:rPr lang="en-US" dirty="0" err="1"/>
              <a:t>thành</a:t>
            </a:r>
            <a:r>
              <a:rPr lang="en-US" dirty="0"/>
              <a:t> </a:t>
            </a:r>
            <a:r>
              <a:rPr lang="en-US" dirty="0" err="1"/>
              <a:t>vàng</a:t>
            </a:r>
            <a:r>
              <a:rPr lang="en-US" dirty="0"/>
              <a:t> </a:t>
            </a:r>
            <a:r>
              <a:rPr lang="en-US" dirty="0" err="1"/>
              <a:t>theo</a:t>
            </a:r>
            <a:r>
              <a:rPr lang="en-US" dirty="0"/>
              <a:t> </a:t>
            </a:r>
            <a:r>
              <a:rPr lang="en-US" dirty="0" err="1"/>
              <a:t>đúng</a:t>
            </a:r>
            <a:r>
              <a:rPr lang="en-US" dirty="0"/>
              <a:t> </a:t>
            </a:r>
            <a:r>
              <a:rPr lang="en-US" dirty="0" err="1"/>
              <a:t>nguyện</a:t>
            </a:r>
            <a:r>
              <a:rPr lang="en-US" dirty="0"/>
              <a:t> </a:t>
            </a:r>
            <a:r>
              <a:rPr lang="en-US" dirty="0" err="1"/>
              <a:t>vọng</a:t>
            </a:r>
            <a:r>
              <a:rPr lang="en-US" dirty="0"/>
              <a:t> </a:t>
            </a:r>
            <a:r>
              <a:rPr lang="en-US" dirty="0" err="1"/>
              <a:t>của</a:t>
            </a:r>
            <a:r>
              <a:rPr lang="en-US" dirty="0"/>
              <a:t> </a:t>
            </a:r>
            <a:r>
              <a:rPr lang="en-US" dirty="0" err="1"/>
              <a:t>ông</a:t>
            </a:r>
            <a:r>
              <a:rPr lang="en-US" dirty="0"/>
              <a:t>. </a:t>
            </a:r>
            <a:r>
              <a:rPr lang="en-US" dirty="0" err="1"/>
              <a:t>Nhưng</a:t>
            </a:r>
            <a:r>
              <a:rPr lang="en-US" dirty="0"/>
              <a:t> </a:t>
            </a:r>
            <a:r>
              <a:rPr lang="en-US" dirty="0" err="1"/>
              <a:t>tuy</a:t>
            </a:r>
            <a:r>
              <a:rPr lang="en-US" dirty="0"/>
              <a:t> </a:t>
            </a:r>
            <a:r>
              <a:rPr lang="en-US" dirty="0" err="1"/>
              <a:t>nhiên</a:t>
            </a:r>
            <a:r>
              <a:rPr lang="en-US" dirty="0"/>
              <a:t> con </a:t>
            </a:r>
            <a:r>
              <a:rPr lang="en-US" dirty="0" err="1"/>
              <a:t>người</a:t>
            </a:r>
            <a:r>
              <a:rPr lang="en-US" dirty="0"/>
              <a:t> </a:t>
            </a:r>
            <a:r>
              <a:rPr lang="en-US" dirty="0" err="1"/>
              <a:t>chúng</a:t>
            </a:r>
            <a:r>
              <a:rPr lang="en-US" dirty="0"/>
              <a:t> ta </a:t>
            </a:r>
            <a:r>
              <a:rPr lang="en-US" dirty="0" err="1"/>
              <a:t>đâu</a:t>
            </a:r>
            <a:r>
              <a:rPr lang="en-US" dirty="0"/>
              <a:t> </a:t>
            </a:r>
            <a:r>
              <a:rPr lang="en-US" dirty="0" err="1"/>
              <a:t>thẻ</a:t>
            </a:r>
            <a:r>
              <a:rPr lang="en-US" dirty="0"/>
              <a:t> </a:t>
            </a:r>
            <a:r>
              <a:rPr lang="en-US" dirty="0" err="1"/>
              <a:t>ăn</a:t>
            </a:r>
            <a:r>
              <a:rPr lang="en-US" dirty="0"/>
              <a:t> </a:t>
            </a:r>
            <a:r>
              <a:rPr lang="en-US" dirty="0" err="1"/>
              <a:t>vàng</a:t>
            </a:r>
            <a:r>
              <a:rPr lang="en-US" dirty="0"/>
              <a:t> </a:t>
            </a:r>
            <a:r>
              <a:rPr lang="en-US" dirty="0" err="1"/>
              <a:t>đúng</a:t>
            </a:r>
            <a:r>
              <a:rPr lang="en-US" dirty="0"/>
              <a:t> </a:t>
            </a:r>
            <a:r>
              <a:rPr lang="en-US" dirty="0" err="1"/>
              <a:t>không</a:t>
            </a:r>
            <a:r>
              <a:rPr lang="en-US" dirty="0"/>
              <a:t> </a:t>
            </a:r>
            <a:r>
              <a:rPr lang="en-US" dirty="0" err="1"/>
              <a:t>các</a:t>
            </a:r>
            <a:r>
              <a:rPr lang="en-US" dirty="0"/>
              <a:t> </a:t>
            </a:r>
            <a:r>
              <a:rPr lang="en-US" dirty="0" err="1"/>
              <a:t>bạn</a:t>
            </a:r>
            <a:r>
              <a:rPr lang="en-US" dirty="0"/>
              <a:t>. </a:t>
            </a:r>
            <a:r>
              <a:rPr lang="en-US" dirty="0" err="1"/>
              <a:t>Trong</a:t>
            </a:r>
            <a:r>
              <a:rPr lang="en-US" dirty="0"/>
              <a:t> khoa </a:t>
            </a:r>
            <a:r>
              <a:rPr lang="en-US" dirty="0" err="1"/>
              <a:t>học</a:t>
            </a:r>
            <a:r>
              <a:rPr lang="en-US" dirty="0"/>
              <a:t> </a:t>
            </a:r>
            <a:r>
              <a:rPr lang="en-US" dirty="0" err="1"/>
              <a:t>các</a:t>
            </a:r>
            <a:r>
              <a:rPr lang="en-US" dirty="0"/>
              <a:t> </a:t>
            </a:r>
            <a:r>
              <a:rPr lang="en-US" dirty="0" err="1"/>
              <a:t>bạn</a:t>
            </a:r>
            <a:r>
              <a:rPr lang="en-US" dirty="0"/>
              <a:t> </a:t>
            </a:r>
            <a:r>
              <a:rPr lang="en-US" dirty="0" err="1"/>
              <a:t>cũng</a:t>
            </a:r>
            <a:r>
              <a:rPr lang="en-US" dirty="0"/>
              <a:t> </a:t>
            </a:r>
            <a:r>
              <a:rPr lang="en-US" dirty="0" err="1"/>
              <a:t>đc</a:t>
            </a:r>
            <a:r>
              <a:rPr lang="en-US" dirty="0"/>
              <a:t> </a:t>
            </a:r>
            <a:r>
              <a:rPr lang="en-US" dirty="0" err="1"/>
              <a:t>học</a:t>
            </a:r>
            <a:r>
              <a:rPr lang="en-US" dirty="0"/>
              <a:t>, con </a:t>
            </a:r>
            <a:r>
              <a:rPr lang="en-US" dirty="0" err="1"/>
              <a:t>người</a:t>
            </a:r>
            <a:r>
              <a:rPr lang="en-US" dirty="0"/>
              <a:t> </a:t>
            </a:r>
            <a:r>
              <a:rPr lang="en-US" dirty="0" err="1"/>
              <a:t>nhất</a:t>
            </a:r>
            <a:r>
              <a:rPr lang="en-US" dirty="0"/>
              <a:t> </a:t>
            </a:r>
            <a:r>
              <a:rPr lang="en-US" dirty="0" err="1"/>
              <a:t>định</a:t>
            </a:r>
            <a:r>
              <a:rPr lang="en-US" dirty="0"/>
              <a:t> </a:t>
            </a:r>
            <a:r>
              <a:rPr lang="en-US" dirty="0" err="1"/>
              <a:t>cần</a:t>
            </a:r>
            <a:r>
              <a:rPr lang="en-US" dirty="0"/>
              <a:t> </a:t>
            </a:r>
            <a:r>
              <a:rPr lang="en-US" dirty="0" err="1"/>
              <a:t>ăn</a:t>
            </a:r>
            <a:r>
              <a:rPr lang="en-US" dirty="0"/>
              <a:t>, </a:t>
            </a:r>
            <a:r>
              <a:rPr lang="en-US" dirty="0" err="1"/>
              <a:t>uống</a:t>
            </a:r>
            <a:r>
              <a:rPr lang="en-US" dirty="0"/>
              <a:t> </a:t>
            </a:r>
            <a:r>
              <a:rPr lang="en-US" dirty="0" err="1"/>
              <a:t>để</a:t>
            </a:r>
            <a:r>
              <a:rPr lang="en-US" dirty="0"/>
              <a:t> </a:t>
            </a:r>
            <a:r>
              <a:rPr lang="en-US" dirty="0" err="1"/>
              <a:t>duy</a:t>
            </a:r>
            <a:r>
              <a:rPr lang="en-US" dirty="0"/>
              <a:t> </a:t>
            </a:r>
            <a:r>
              <a:rPr lang="en-US" dirty="0" err="1"/>
              <a:t>trì</a:t>
            </a:r>
            <a:r>
              <a:rPr lang="en-US" dirty="0"/>
              <a:t> </a:t>
            </a:r>
            <a:r>
              <a:rPr lang="en-US" dirty="0" err="1"/>
              <a:t>sự</a:t>
            </a:r>
            <a:r>
              <a:rPr lang="en-US" dirty="0"/>
              <a:t> </a:t>
            </a:r>
            <a:r>
              <a:rPr lang="en-US" dirty="0" err="1"/>
              <a:t>sống</a:t>
            </a:r>
            <a:r>
              <a:rPr lang="en-US" dirty="0"/>
              <a:t>. So </a:t>
            </a:r>
            <a:r>
              <a:rPr lang="en-US" dirty="0" err="1"/>
              <a:t>với</a:t>
            </a:r>
            <a:r>
              <a:rPr lang="en-US" dirty="0"/>
              <a:t> </a:t>
            </a:r>
            <a:r>
              <a:rPr lang="en-US" dirty="0" err="1"/>
              <a:t>sự</a:t>
            </a:r>
            <a:r>
              <a:rPr lang="en-US" dirty="0"/>
              <a:t> </a:t>
            </a:r>
            <a:r>
              <a:rPr lang="en-US" dirty="0" err="1"/>
              <a:t>sống</a:t>
            </a:r>
            <a:r>
              <a:rPr lang="en-US" dirty="0"/>
              <a:t> </a:t>
            </a:r>
            <a:r>
              <a:rPr lang="en-US" dirty="0" err="1"/>
              <a:t>thì</a:t>
            </a:r>
            <a:r>
              <a:rPr lang="en-US" dirty="0"/>
              <a:t> </a:t>
            </a:r>
            <a:r>
              <a:rPr lang="en-US" dirty="0" err="1"/>
              <a:t>vàng</a:t>
            </a:r>
            <a:r>
              <a:rPr lang="en-US" dirty="0"/>
              <a:t> </a:t>
            </a:r>
            <a:r>
              <a:rPr lang="en-US" dirty="0" err="1"/>
              <a:t>không</a:t>
            </a:r>
            <a:r>
              <a:rPr lang="en-US" dirty="0"/>
              <a:t> </a:t>
            </a:r>
            <a:r>
              <a:rPr lang="en-US" dirty="0" err="1"/>
              <a:t>thể</a:t>
            </a:r>
            <a:r>
              <a:rPr lang="en-US" dirty="0"/>
              <a:t> </a:t>
            </a:r>
            <a:r>
              <a:rPr lang="en-US" dirty="0" err="1"/>
              <a:t>quan</a:t>
            </a:r>
            <a:r>
              <a:rPr lang="en-US" dirty="0"/>
              <a:t> </a:t>
            </a:r>
            <a:r>
              <a:rPr lang="en-US" dirty="0" err="1"/>
              <a:t>trọng</a:t>
            </a:r>
            <a:r>
              <a:rPr lang="en-US" dirty="0"/>
              <a:t> </a:t>
            </a:r>
            <a:r>
              <a:rPr lang="en-US" dirty="0" err="1"/>
              <a:t>bằng</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12</a:t>
            </a:fld>
            <a:endParaRPr lang="zh-CN" altLang="en-US"/>
          </a:p>
        </p:txBody>
      </p:sp>
    </p:spTree>
    <p:extLst>
      <p:ext uri="{BB962C8B-B14F-4D97-AF65-F5344CB8AC3E}">
        <p14:creationId xmlns:p14="http://schemas.microsoft.com/office/powerpoint/2010/main" val="306612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Từ</a:t>
            </a:r>
            <a:r>
              <a:rPr lang="en-US" dirty="0"/>
              <a:t> </a:t>
            </a:r>
            <a:r>
              <a:rPr lang="en-US" dirty="0" err="1"/>
              <a:t>sự</a:t>
            </a:r>
            <a:r>
              <a:rPr lang="en-US" dirty="0"/>
              <a:t> </a:t>
            </a:r>
            <a:r>
              <a:rPr lang="en-US" dirty="0" err="1"/>
              <a:t>việc</a:t>
            </a:r>
            <a:r>
              <a:rPr lang="en-US" dirty="0"/>
              <a:t> </a:t>
            </a:r>
            <a:r>
              <a:rPr lang="en-US" dirty="0" err="1"/>
              <a:t>trên</a:t>
            </a:r>
            <a:r>
              <a:rPr lang="en-US" dirty="0"/>
              <a:t> </a:t>
            </a:r>
            <a:r>
              <a:rPr lang="en-US" dirty="0" err="1"/>
              <a:t>thì</a:t>
            </a:r>
            <a:r>
              <a:rPr lang="en-US" dirty="0"/>
              <a:t> </a:t>
            </a:r>
            <a:r>
              <a:rPr lang="en-US" dirty="0" err="1"/>
              <a:t>vua</a:t>
            </a:r>
            <a:r>
              <a:rPr lang="en-US" dirty="0"/>
              <a:t> Mi </a:t>
            </a:r>
            <a:r>
              <a:rPr lang="en-US" dirty="0" err="1"/>
              <a:t>đát</a:t>
            </a:r>
            <a:r>
              <a:rPr lang="en-US" dirty="0"/>
              <a:t> </a:t>
            </a:r>
            <a:r>
              <a:rPr lang="en-US" dirty="0" err="1"/>
              <a:t>đã</a:t>
            </a:r>
            <a:r>
              <a:rPr lang="en-US" dirty="0"/>
              <a:t> </a:t>
            </a:r>
            <a:r>
              <a:rPr lang="en-US" dirty="0" err="1"/>
              <a:t>hiểu</a:t>
            </a:r>
            <a:r>
              <a:rPr lang="en-US" dirty="0"/>
              <a:t> ra </a:t>
            </a:r>
            <a:r>
              <a:rPr lang="en-US" dirty="0" err="1"/>
              <a:t>điều</a:t>
            </a:r>
            <a:r>
              <a:rPr lang="en-US" dirty="0"/>
              <a:t> </a:t>
            </a:r>
            <a:r>
              <a:rPr lang="en-US" dirty="0" err="1"/>
              <a:t>gì</a:t>
            </a:r>
            <a:r>
              <a:rPr lang="en-US" dirty="0"/>
              <a:t>? </a:t>
            </a:r>
            <a:r>
              <a:rPr lang="en-US" dirty="0" err="1"/>
              <a:t>Cô</a:t>
            </a:r>
            <a:r>
              <a:rPr lang="en-US" dirty="0"/>
              <a:t> </a:t>
            </a:r>
            <a:r>
              <a:rPr lang="en-US" dirty="0" err="1"/>
              <a:t>mời</a:t>
            </a:r>
            <a:r>
              <a:rPr lang="en-US" dirty="0"/>
              <a:t> </a:t>
            </a:r>
            <a:r>
              <a:rPr lang="en-US" dirty="0" err="1"/>
              <a:t>các</a:t>
            </a:r>
            <a:r>
              <a:rPr lang="en-US" dirty="0"/>
              <a:t> </a:t>
            </a:r>
            <a:r>
              <a:rPr lang="en-US" dirty="0" err="1"/>
              <a:t>bạn</a:t>
            </a:r>
            <a:r>
              <a:rPr lang="en-US" dirty="0"/>
              <a:t> </a:t>
            </a:r>
            <a:r>
              <a:rPr lang="en-US" dirty="0" err="1"/>
              <a:t>đọc</a:t>
            </a:r>
            <a:r>
              <a:rPr lang="en-US" dirty="0"/>
              <a:t> </a:t>
            </a:r>
            <a:r>
              <a:rPr lang="en-US" dirty="0" err="1"/>
              <a:t>thầm</a:t>
            </a:r>
            <a:r>
              <a:rPr lang="en-US" dirty="0"/>
              <a:t> </a:t>
            </a:r>
            <a:r>
              <a:rPr lang="en-US" dirty="0" err="1"/>
              <a:t>lại</a:t>
            </a:r>
            <a:r>
              <a:rPr lang="en-US" dirty="0"/>
              <a:t> </a:t>
            </a:r>
            <a:r>
              <a:rPr lang="en-US" dirty="0" err="1"/>
              <a:t>đoạn</a:t>
            </a:r>
            <a:r>
              <a:rPr lang="en-US" dirty="0"/>
              <a:t> 3 </a:t>
            </a:r>
            <a:r>
              <a:rPr lang="en-US" dirty="0" err="1"/>
              <a:t>để</a:t>
            </a:r>
            <a:r>
              <a:rPr lang="en-US" dirty="0"/>
              <a:t> </a:t>
            </a:r>
            <a:r>
              <a:rPr lang="en-US" dirty="0" err="1"/>
              <a:t>tìm</a:t>
            </a:r>
            <a:r>
              <a:rPr lang="en-US" dirty="0"/>
              <a:t> </a:t>
            </a:r>
            <a:r>
              <a:rPr lang="en-US" dirty="0" err="1"/>
              <a:t>hiểu</a:t>
            </a:r>
            <a:r>
              <a:rPr lang="en-US" dirty="0"/>
              <a:t> </a:t>
            </a:r>
            <a:r>
              <a:rPr lang="en-US" dirty="0" err="1"/>
              <a:t>nhé</a:t>
            </a:r>
            <a:r>
              <a:rPr lang="en-US" dirty="0"/>
              <a:t>. Quan </a:t>
            </a:r>
            <a:r>
              <a:rPr lang="en-US" dirty="0" err="1"/>
              <a:t>câu</a:t>
            </a:r>
            <a:r>
              <a:rPr lang="en-US" dirty="0"/>
              <a:t> </a:t>
            </a:r>
            <a:r>
              <a:rPr lang="en-US" dirty="0" err="1"/>
              <a:t>cuối</a:t>
            </a:r>
            <a:r>
              <a:rPr lang="en-US" dirty="0"/>
              <a:t> </a:t>
            </a:r>
            <a:r>
              <a:rPr lang="en-US" dirty="0" err="1"/>
              <a:t>cùng</a:t>
            </a:r>
            <a:r>
              <a:rPr lang="en-US" dirty="0"/>
              <a:t> </a:t>
            </a:r>
            <a:r>
              <a:rPr lang="en-US" dirty="0" err="1"/>
              <a:t>của</a:t>
            </a:r>
            <a:r>
              <a:rPr lang="en-US" dirty="0"/>
              <a:t> </a:t>
            </a:r>
            <a:r>
              <a:rPr lang="en-US" dirty="0" err="1"/>
              <a:t>bài</a:t>
            </a:r>
            <a:r>
              <a:rPr lang="en-US" dirty="0"/>
              <a:t> </a:t>
            </a:r>
            <a:r>
              <a:rPr lang="en-US" dirty="0" err="1"/>
              <a:t>đã</a:t>
            </a:r>
            <a:r>
              <a:rPr lang="en-US" dirty="0"/>
              <a:t> </a:t>
            </a:r>
            <a:r>
              <a:rPr lang="en-US" dirty="0" err="1"/>
              <a:t>thể</a:t>
            </a:r>
            <a:r>
              <a:rPr lang="en-US" dirty="0"/>
              <a:t> </a:t>
            </a:r>
            <a:r>
              <a:rPr lang="en-US" dirty="0" err="1"/>
              <a:t>hiện</a:t>
            </a:r>
            <a:r>
              <a:rPr lang="en-US" dirty="0"/>
              <a:t> </a:t>
            </a:r>
            <a:r>
              <a:rPr lang="en-US" dirty="0" err="1"/>
              <a:t>rất</a:t>
            </a:r>
            <a:r>
              <a:rPr lang="en-US" dirty="0"/>
              <a:t> </a:t>
            </a:r>
            <a:r>
              <a:rPr lang="en-US" dirty="0" err="1"/>
              <a:t>rõ</a:t>
            </a:r>
            <a:r>
              <a:rPr lang="en-US" dirty="0"/>
              <a:t> </a:t>
            </a:r>
            <a:r>
              <a:rPr lang="en-US" dirty="0" err="1"/>
              <a:t>đó</a:t>
            </a:r>
            <a:r>
              <a:rPr lang="en-US" dirty="0"/>
              <a:t> </a:t>
            </a:r>
            <a:r>
              <a:rPr lang="en-US" dirty="0" err="1"/>
              <a:t>là</a:t>
            </a:r>
            <a:r>
              <a:rPr lang="en-US" dirty="0"/>
              <a:t> </a:t>
            </a:r>
            <a:r>
              <a:rPr lang="en-US" dirty="0" err="1"/>
              <a:t>Hạnh</a:t>
            </a:r>
            <a:r>
              <a:rPr lang="en-US" dirty="0"/>
              <a:t> </a:t>
            </a:r>
            <a:r>
              <a:rPr lang="en-US" dirty="0" err="1"/>
              <a:t>phúc</a:t>
            </a:r>
            <a:r>
              <a:rPr lang="en-US" dirty="0"/>
              <a:t> </a:t>
            </a:r>
            <a:r>
              <a:rPr lang="en-US" dirty="0" err="1"/>
              <a:t>không</a:t>
            </a:r>
            <a:r>
              <a:rPr lang="en-US" dirty="0"/>
              <a:t> </a:t>
            </a:r>
            <a:r>
              <a:rPr lang="en-US" dirty="0" err="1"/>
              <a:t>thể</a:t>
            </a:r>
            <a:r>
              <a:rPr lang="en-US" dirty="0"/>
              <a:t> </a:t>
            </a:r>
            <a:r>
              <a:rPr lang="en-US" dirty="0" err="1"/>
              <a:t>xây</a:t>
            </a:r>
            <a:r>
              <a:rPr lang="en-US" dirty="0"/>
              <a:t> </a:t>
            </a:r>
            <a:r>
              <a:rPr lang="en-US" dirty="0" err="1"/>
              <a:t>dựng</a:t>
            </a:r>
            <a:r>
              <a:rPr lang="en-US" dirty="0"/>
              <a:t> </a:t>
            </a:r>
            <a:r>
              <a:rPr lang="en-US" dirty="0" err="1"/>
              <a:t>bằng</a:t>
            </a:r>
            <a:r>
              <a:rPr lang="en-US" dirty="0"/>
              <a:t> </a:t>
            </a:r>
            <a:r>
              <a:rPr lang="en-US" dirty="0" err="1"/>
              <a:t>ước</a:t>
            </a:r>
            <a:r>
              <a:rPr lang="en-US" dirty="0"/>
              <a:t> </a:t>
            </a:r>
            <a:r>
              <a:rPr lang="en-US" dirty="0" err="1"/>
              <a:t>muốn</a:t>
            </a:r>
            <a:r>
              <a:rPr lang="en-US" dirty="0"/>
              <a:t> </a:t>
            </a:r>
            <a:r>
              <a:rPr lang="en-US" dirty="0" err="1"/>
              <a:t>tham</a:t>
            </a:r>
            <a:r>
              <a:rPr lang="en-US" dirty="0"/>
              <a:t> lam. </a:t>
            </a:r>
          </a:p>
        </p:txBody>
      </p:sp>
      <p:sp>
        <p:nvSpPr>
          <p:cNvPr id="4" name="Slide Number Placeholder 3"/>
          <p:cNvSpPr>
            <a:spLocks noGrp="1"/>
          </p:cNvSpPr>
          <p:nvPr>
            <p:ph type="sldNum" sz="quarter" idx="10"/>
          </p:nvPr>
        </p:nvSpPr>
        <p:spPr/>
        <p:txBody>
          <a:bodyPr/>
          <a:lstStyle/>
          <a:p>
            <a:fld id="{303E6E94-69E9-4129-8C72-1C52CC308EA6}" type="slidenum">
              <a:rPr lang="zh-CN" altLang="en-US" smtClean="0"/>
              <a:t>13</a:t>
            </a:fld>
            <a:endParaRPr lang="zh-CN" altLang="en-US"/>
          </a:p>
        </p:txBody>
      </p:sp>
    </p:spTree>
    <p:extLst>
      <p:ext uri="{BB962C8B-B14F-4D97-AF65-F5344CB8AC3E}">
        <p14:creationId xmlns:p14="http://schemas.microsoft.com/office/powerpoint/2010/main" val="277134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cùng</a:t>
            </a:r>
            <a:r>
              <a:rPr lang="en-US" dirty="0"/>
              <a:t> </a:t>
            </a:r>
            <a:r>
              <a:rPr lang="en-US" dirty="0" err="1"/>
              <a:t>đến</a:t>
            </a:r>
            <a:r>
              <a:rPr lang="en-US" dirty="0"/>
              <a:t> </a:t>
            </a:r>
            <a:r>
              <a:rPr lang="en-US" dirty="0" err="1"/>
              <a:t>tiếp</a:t>
            </a:r>
            <a:r>
              <a:rPr lang="en-US" dirty="0"/>
              <a:t> </a:t>
            </a:r>
            <a:r>
              <a:rPr lang="en-US" dirty="0" err="1"/>
              <a:t>Hoạt</a:t>
            </a:r>
            <a:r>
              <a:rPr lang="en-US" dirty="0"/>
              <a:t> </a:t>
            </a:r>
            <a:r>
              <a:rPr lang="en-US" dirty="0" err="1"/>
              <a:t>đọng</a:t>
            </a:r>
            <a:r>
              <a:rPr lang="en-US" dirty="0"/>
              <a:t> </a:t>
            </a:r>
            <a:r>
              <a:rPr lang="en-US" dirty="0" err="1"/>
              <a:t>cuối</a:t>
            </a:r>
            <a:r>
              <a:rPr lang="en-US" dirty="0"/>
              <a:t> </a:t>
            </a:r>
            <a:r>
              <a:rPr lang="en-US" dirty="0" err="1"/>
              <a:t>cùng</a:t>
            </a:r>
            <a:r>
              <a:rPr lang="en-US" dirty="0"/>
              <a:t> </a:t>
            </a:r>
            <a:r>
              <a:rPr lang="en-US" dirty="0" err="1"/>
              <a:t>là</a:t>
            </a:r>
            <a:r>
              <a:rPr lang="en-US" dirty="0"/>
              <a:t> </a:t>
            </a:r>
            <a:r>
              <a:rPr lang="en-US" dirty="0" err="1"/>
              <a:t>luyện</a:t>
            </a:r>
            <a:r>
              <a:rPr lang="en-US" dirty="0"/>
              <a:t> </a:t>
            </a:r>
            <a:r>
              <a:rPr lang="en-US" dirty="0" err="1"/>
              <a:t>đọc</a:t>
            </a:r>
            <a:r>
              <a:rPr lang="en-US" dirty="0"/>
              <a:t> hay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14</a:t>
            </a:fld>
            <a:endParaRPr lang="zh-CN" altLang="en-US"/>
          </a:p>
        </p:txBody>
      </p:sp>
    </p:spTree>
    <p:extLst>
      <p:ext uri="{BB962C8B-B14F-4D97-AF65-F5344CB8AC3E}">
        <p14:creationId xmlns:p14="http://schemas.microsoft.com/office/powerpoint/2010/main" val="4253050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nghe</a:t>
            </a:r>
            <a:r>
              <a:rPr lang="en-US" dirty="0"/>
              <a:t> </a:t>
            </a:r>
            <a:r>
              <a:rPr lang="en-US" dirty="0" err="1"/>
              <a:t>cô</a:t>
            </a:r>
            <a:r>
              <a:rPr lang="en-US" dirty="0"/>
              <a:t> </a:t>
            </a:r>
            <a:r>
              <a:rPr lang="en-US" dirty="0" err="1"/>
              <a:t>đọc</a:t>
            </a:r>
            <a:r>
              <a:rPr lang="en-US" dirty="0"/>
              <a:t> 1 </a:t>
            </a:r>
            <a:r>
              <a:rPr lang="en-US" dirty="0" err="1"/>
              <a:t>lần</a:t>
            </a:r>
            <a:r>
              <a:rPr lang="en-US" dirty="0"/>
              <a:t> </a:t>
            </a:r>
            <a:r>
              <a:rPr lang="en-US" dirty="0" err="1"/>
              <a:t>và</a:t>
            </a:r>
            <a:r>
              <a:rPr lang="en-US" dirty="0"/>
              <a:t> </a:t>
            </a:r>
            <a:r>
              <a:rPr lang="en-US" dirty="0" err="1"/>
              <a:t>chú</a:t>
            </a:r>
            <a:r>
              <a:rPr lang="en-US" dirty="0"/>
              <a:t> ý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15</a:t>
            </a:fld>
            <a:endParaRPr lang="zh-CN" altLang="en-US"/>
          </a:p>
        </p:txBody>
      </p:sp>
    </p:spTree>
    <p:extLst>
      <p:ext uri="{BB962C8B-B14F-4D97-AF65-F5344CB8AC3E}">
        <p14:creationId xmlns:p14="http://schemas.microsoft.com/office/powerpoint/2010/main" val="351896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đọc</a:t>
            </a:r>
            <a:r>
              <a:rPr lang="en-US" dirty="0"/>
              <a:t> </a:t>
            </a:r>
            <a:r>
              <a:rPr lang="en-US" dirty="0" err="1"/>
              <a:t>đoạn</a:t>
            </a:r>
            <a:r>
              <a:rPr lang="en-US" dirty="0"/>
              <a:t> </a:t>
            </a:r>
            <a:r>
              <a:rPr lang="en-US" dirty="0" err="1"/>
              <a:t>này</a:t>
            </a:r>
            <a:r>
              <a:rPr lang="en-US" dirty="0"/>
              <a:t> </a:t>
            </a:r>
            <a:r>
              <a:rPr lang="en-US" dirty="0" err="1"/>
              <a:t>các</a:t>
            </a:r>
            <a:r>
              <a:rPr lang="en-US" dirty="0"/>
              <a:t> </a:t>
            </a:r>
            <a:r>
              <a:rPr lang="en-US" dirty="0" err="1"/>
              <a:t>bạn</a:t>
            </a:r>
            <a:r>
              <a:rPr lang="en-US" dirty="0"/>
              <a:t> </a:t>
            </a:r>
            <a:r>
              <a:rPr lang="en-US" dirty="0" err="1"/>
              <a:t>sẽ</a:t>
            </a:r>
            <a:r>
              <a:rPr lang="en-US" dirty="0"/>
              <a:t> </a:t>
            </a:r>
            <a:r>
              <a:rPr lang="en-US" dirty="0" err="1"/>
              <a:t>đọc</a:t>
            </a:r>
            <a:r>
              <a:rPr lang="en-US" dirty="0"/>
              <a:t> </a:t>
            </a:r>
            <a:r>
              <a:rPr lang="en-US" dirty="0" err="1"/>
              <a:t>diễn</a:t>
            </a:r>
            <a:r>
              <a:rPr lang="en-US" dirty="0"/>
              <a:t> </a:t>
            </a:r>
            <a:r>
              <a:rPr lang="en-US" dirty="0" err="1"/>
              <a:t>cảm</a:t>
            </a:r>
            <a:r>
              <a:rPr lang="en-US" dirty="0"/>
              <a:t> </a:t>
            </a:r>
            <a:r>
              <a:rPr lang="en-US" dirty="0" err="1"/>
              <a:t>sao</a:t>
            </a:r>
            <a:r>
              <a:rPr lang="en-US" dirty="0"/>
              <a:t> </a:t>
            </a:r>
            <a:r>
              <a:rPr lang="en-US" dirty="0" err="1"/>
              <a:t>cho</a:t>
            </a:r>
            <a:r>
              <a:rPr lang="en-US" dirty="0"/>
              <a:t> </a:t>
            </a:r>
            <a:r>
              <a:rPr lang="en-US" dirty="0" err="1"/>
              <a:t>làm</a:t>
            </a:r>
            <a:r>
              <a:rPr lang="en-US" dirty="0"/>
              <a:t> </a:t>
            </a:r>
            <a:r>
              <a:rPr lang="en-US" dirty="0" err="1"/>
              <a:t>rõ</a:t>
            </a:r>
            <a:r>
              <a:rPr lang="en-US" dirty="0"/>
              <a:t> </a:t>
            </a:r>
            <a:r>
              <a:rPr lang="en-US" dirty="0" err="1"/>
              <a:t>được</a:t>
            </a:r>
            <a:r>
              <a:rPr lang="en-US" dirty="0"/>
              <a:t> </a:t>
            </a:r>
            <a:r>
              <a:rPr lang="en-US" dirty="0" err="1"/>
              <a:t>lời</a:t>
            </a:r>
            <a:r>
              <a:rPr lang="en-US" dirty="0"/>
              <a:t> </a:t>
            </a:r>
            <a:r>
              <a:rPr lang="en-US" dirty="0" err="1"/>
              <a:t>đối</a:t>
            </a:r>
            <a:r>
              <a:rPr lang="en-US" dirty="0"/>
              <a:t> </a:t>
            </a:r>
            <a:r>
              <a:rPr lang="en-US" dirty="0" err="1"/>
              <a:t>thoại</a:t>
            </a:r>
            <a:r>
              <a:rPr lang="en-US" dirty="0"/>
              <a:t> </a:t>
            </a:r>
            <a:r>
              <a:rPr lang="en-US" dirty="0" err="1"/>
              <a:t>của</a:t>
            </a:r>
            <a:r>
              <a:rPr lang="en-US" dirty="0"/>
              <a:t> 2 </a:t>
            </a:r>
            <a:r>
              <a:rPr lang="en-US" dirty="0" err="1"/>
              <a:t>nhân</a:t>
            </a:r>
            <a:r>
              <a:rPr lang="en-US" dirty="0"/>
              <a:t> </a:t>
            </a:r>
            <a:r>
              <a:rPr lang="en-US" dirty="0" err="1"/>
              <a:t>vật</a:t>
            </a:r>
            <a:r>
              <a:rPr lang="en-US" dirty="0"/>
              <a:t> </a:t>
            </a:r>
            <a:r>
              <a:rPr lang="en-US" dirty="0" err="1"/>
              <a:t>và</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thái</a:t>
            </a:r>
            <a:r>
              <a:rPr lang="en-US" dirty="0"/>
              <a:t> </a:t>
            </a:r>
            <a:r>
              <a:rPr lang="en-US" dirty="0" err="1"/>
              <a:t>độ</a:t>
            </a:r>
            <a:r>
              <a:rPr lang="en-US" dirty="0"/>
              <a:t>, </a:t>
            </a:r>
            <a:r>
              <a:rPr lang="en-US" dirty="0" err="1"/>
              <a:t>cảm</a:t>
            </a:r>
            <a:r>
              <a:rPr lang="en-US" dirty="0"/>
              <a:t> </a:t>
            </a:r>
            <a:r>
              <a:rPr lang="en-US" dirty="0" err="1"/>
              <a:t>xúc</a:t>
            </a:r>
            <a:r>
              <a:rPr lang="en-US" dirty="0"/>
              <a:t> </a:t>
            </a:r>
            <a:r>
              <a:rPr lang="en-US" dirty="0" err="1"/>
              <a:t>trong</a:t>
            </a:r>
            <a:r>
              <a:rPr lang="en-US" dirty="0"/>
              <a:t> </a:t>
            </a:r>
            <a:r>
              <a:rPr lang="en-US" dirty="0" err="1"/>
              <a:t>mỗi</a:t>
            </a:r>
            <a:r>
              <a:rPr lang="en-US" dirty="0"/>
              <a:t> </a:t>
            </a:r>
            <a:r>
              <a:rPr lang="en-US" dirty="0" err="1"/>
              <a:t>tình</a:t>
            </a:r>
            <a:r>
              <a:rPr lang="en-US" dirty="0"/>
              <a:t> </a:t>
            </a:r>
            <a:r>
              <a:rPr lang="en-US" dirty="0" err="1"/>
              <a:t>huống</a:t>
            </a:r>
            <a:r>
              <a:rPr lang="en-US" dirty="0"/>
              <a:t>. </a:t>
            </a:r>
            <a:r>
              <a:rPr lang="en-US" dirty="0" err="1"/>
              <a:t>Ngoài</a:t>
            </a:r>
            <a:r>
              <a:rPr lang="en-US" dirty="0"/>
              <a:t> ra </a:t>
            </a:r>
            <a:r>
              <a:rPr lang="en-US" dirty="0" err="1"/>
              <a:t>các</a:t>
            </a:r>
            <a:r>
              <a:rPr lang="en-US" dirty="0"/>
              <a:t> </a:t>
            </a:r>
            <a:r>
              <a:rPr lang="en-US" dirty="0" err="1"/>
              <a:t>bạn</a:t>
            </a:r>
            <a:r>
              <a:rPr lang="en-US" dirty="0"/>
              <a:t> </a:t>
            </a:r>
            <a:r>
              <a:rPr lang="en-US" dirty="0" err="1"/>
              <a:t>chú</a:t>
            </a:r>
            <a:r>
              <a:rPr lang="en-US" dirty="0"/>
              <a:t> ý </a:t>
            </a:r>
            <a:r>
              <a:rPr lang="en-US" dirty="0" err="1"/>
              <a:t>nhấn</a:t>
            </a:r>
            <a:r>
              <a:rPr lang="en-US" dirty="0"/>
              <a:t> </a:t>
            </a:r>
            <a:r>
              <a:rPr lang="en-US" dirty="0" err="1"/>
              <a:t>giọng</a:t>
            </a:r>
            <a:r>
              <a:rPr lang="en-US" dirty="0"/>
              <a:t> ở </a:t>
            </a:r>
            <a:r>
              <a:rPr lang="en-US" dirty="0" err="1"/>
              <a:t>những</a:t>
            </a:r>
            <a:r>
              <a:rPr lang="en-US" dirty="0"/>
              <a:t> </a:t>
            </a:r>
            <a:r>
              <a:rPr lang="en-US" dirty="0" err="1"/>
              <a:t>từ</a:t>
            </a:r>
            <a:r>
              <a:rPr lang="en-US" dirty="0"/>
              <a:t> </a:t>
            </a:r>
            <a:r>
              <a:rPr lang="en-US" dirty="0" err="1"/>
              <a:t>ngữ</a:t>
            </a:r>
            <a:r>
              <a:rPr lang="en-US" dirty="0"/>
              <a:t> </a:t>
            </a:r>
            <a:r>
              <a:rPr lang="en-US" dirty="0" err="1"/>
              <a:t>gợi</a:t>
            </a:r>
            <a:r>
              <a:rPr lang="en-US" dirty="0"/>
              <a:t> </a:t>
            </a:r>
            <a:r>
              <a:rPr lang="en-US" dirty="0" err="1"/>
              <a:t>tả</a:t>
            </a:r>
            <a:r>
              <a:rPr lang="en-US" dirty="0"/>
              <a:t>, </a:t>
            </a:r>
            <a:r>
              <a:rPr lang="en-US" dirty="0" err="1"/>
              <a:t>gọi</a:t>
            </a:r>
            <a:r>
              <a:rPr lang="en-US" dirty="0"/>
              <a:t> </a:t>
            </a:r>
            <a:r>
              <a:rPr lang="en-US" dirty="0" err="1"/>
              <a:t>cảm</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16</a:t>
            </a:fld>
            <a:endParaRPr lang="zh-CN" altLang="en-US"/>
          </a:p>
        </p:txBody>
      </p:sp>
    </p:spTree>
    <p:extLst>
      <p:ext uri="{BB962C8B-B14F-4D97-AF65-F5344CB8AC3E}">
        <p14:creationId xmlns:p14="http://schemas.microsoft.com/office/powerpoint/2010/main" val="1798065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nghe</a:t>
            </a:r>
            <a:r>
              <a:rPr lang="en-US" dirty="0"/>
              <a:t> </a:t>
            </a:r>
            <a:r>
              <a:rPr lang="en-US" dirty="0" err="1"/>
              <a:t>cô</a:t>
            </a:r>
            <a:r>
              <a:rPr lang="en-US" dirty="0"/>
              <a:t> </a:t>
            </a:r>
            <a:r>
              <a:rPr lang="en-US" dirty="0" err="1"/>
              <a:t>đọc</a:t>
            </a:r>
            <a:r>
              <a:rPr lang="en-US" dirty="0"/>
              <a:t> 1 </a:t>
            </a:r>
            <a:r>
              <a:rPr lang="en-US" dirty="0" err="1"/>
              <a:t>lần</a:t>
            </a:r>
            <a:r>
              <a:rPr lang="en-US" dirty="0"/>
              <a:t> </a:t>
            </a:r>
            <a:r>
              <a:rPr lang="en-US" dirty="0" err="1"/>
              <a:t>và</a:t>
            </a:r>
            <a:r>
              <a:rPr lang="en-US" dirty="0"/>
              <a:t> </a:t>
            </a:r>
            <a:r>
              <a:rPr lang="en-US" dirty="0" err="1"/>
              <a:t>chú</a:t>
            </a:r>
            <a:r>
              <a:rPr lang="en-US" dirty="0"/>
              <a:t> ý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17</a:t>
            </a:fld>
            <a:endParaRPr lang="zh-CN" altLang="en-US"/>
          </a:p>
        </p:txBody>
      </p:sp>
    </p:spTree>
    <p:extLst>
      <p:ext uri="{BB962C8B-B14F-4D97-AF65-F5344CB8AC3E}">
        <p14:creationId xmlns:p14="http://schemas.microsoft.com/office/powerpoint/2010/main" val="4288070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等线"/>
                <a:ea typeface="+mn-ea"/>
                <a:cs typeface="+mn-cs"/>
              </a:rPr>
              <a:t>Và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đây</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cũng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bài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học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câu</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chuyện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muốn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truyền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tải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đến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các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Tham</a:t>
            </a:r>
            <a:r>
              <a:rPr kumimoji="0" lang="en-US" sz="1200" b="0" i="0" u="none" strike="noStrike" kern="1200" cap="none" spc="0" normalizeH="0" baseline="0" noProof="0" dirty="0">
                <a:ln>
                  <a:noFill/>
                </a:ln>
                <a:solidFill>
                  <a:prstClr val="black"/>
                </a:solidFill>
                <a:effectLst/>
                <a:uLnTx/>
                <a:uFillTx/>
                <a:latin typeface="等线"/>
                <a:ea typeface="+mn-ea"/>
                <a:cs typeface="+mn-cs"/>
              </a:rPr>
              <a:t> lam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một</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xấu</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sẽ</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không</a:t>
            </a:r>
            <a:r>
              <a:rPr kumimoji="0" lang="en-US" sz="1200" b="0" i="0" u="none" strike="noStrike" kern="1200" cap="none" spc="0" normalizeH="0" baseline="0" noProof="0" dirty="0">
                <a:ln>
                  <a:noFill/>
                </a:ln>
                <a:solidFill>
                  <a:prstClr val="black"/>
                </a:solidFill>
                <a:effectLst/>
                <a:uLnTx/>
                <a:uFillTx/>
                <a:latin typeface="等线"/>
                <a:ea typeface="+mn-ea"/>
                <a:cs typeface="+mn-cs"/>
              </a:rPr>
              <a:t> bao </a:t>
            </a:r>
            <a:r>
              <a:rPr kumimoji="0" lang="en-US" sz="1200" b="0" i="0" u="none" strike="noStrike" kern="1200" cap="none" spc="0" normalizeH="0" baseline="0" noProof="0" dirty="0" err="1">
                <a:ln>
                  <a:noFill/>
                </a:ln>
                <a:solidFill>
                  <a:prstClr val="black"/>
                </a:solidFill>
                <a:effectLst/>
                <a:uLnTx/>
                <a:uFillTx/>
                <a:latin typeface="等线"/>
                <a:ea typeface="+mn-ea"/>
                <a:cs typeface="+mn-cs"/>
              </a:rPr>
              <a:t>giờ</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cảm</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thấy</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đủ</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với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tham</a:t>
            </a:r>
            <a:r>
              <a:rPr kumimoji="0" lang="en-US" sz="1200" b="0" i="0" u="none" strike="noStrike" kern="1200" cap="none" spc="0" normalizeH="0" baseline="0" noProof="0" dirty="0">
                <a:ln>
                  <a:noFill/>
                </a:ln>
                <a:solidFill>
                  <a:prstClr val="black"/>
                </a:solidFill>
                <a:effectLst/>
                <a:uLnTx/>
                <a:uFillTx/>
                <a:latin typeface="等线"/>
                <a:ea typeface="+mn-ea"/>
                <a:cs typeface="+mn-cs"/>
              </a:rPr>
              <a:t> lam.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Chính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vì</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thế</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mà</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nó</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sẽ</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không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thể</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mang</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lại</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được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hạnh</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phúc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cho</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chúng</a:t>
            </a:r>
            <a:r>
              <a:rPr kumimoji="0" lang="en-US" sz="1200" b="0" i="0" u="none" strike="noStrike" kern="1200" cap="none" spc="0" normalizeH="0" baseline="0" noProof="0" dirty="0">
                <a:ln>
                  <a:noFill/>
                </a:ln>
                <a:solidFill>
                  <a:prstClr val="black"/>
                </a:solidFill>
                <a:effectLst/>
                <a:uLnTx/>
                <a:uFillTx/>
                <a:latin typeface="等线"/>
                <a:ea typeface="+mn-ea"/>
                <a:cs typeface="+mn-cs"/>
              </a:rPr>
              <a:t> ta. </a:t>
            </a:r>
            <a:r>
              <a:rPr kumimoji="0" lang="en-US" sz="1200" b="0" i="0" u="none" strike="noStrike" kern="1200" cap="none" spc="0" normalizeH="0" baseline="0" noProof="0" dirty="0" err="1">
                <a:ln>
                  <a:noFill/>
                </a:ln>
                <a:solidFill>
                  <a:prstClr val="black"/>
                </a:solidFill>
                <a:effectLst/>
                <a:uLnTx/>
                <a:uFillTx/>
                <a:latin typeface="等线"/>
                <a:ea typeface="+mn-ea"/>
                <a:cs typeface="+mn-cs"/>
              </a:rPr>
              <a:t>Các</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bạn</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nhớ</a:t>
            </a:r>
            <a:r>
              <a:rPr kumimoji="0" lang="en-US" sz="1200" b="0" i="0" u="none" strike="noStrike" kern="1200" cap="none" spc="0" normalizeH="0" baseline="0" noProof="0" dirty="0">
                <a:ln>
                  <a:noFill/>
                </a:ln>
                <a:solidFill>
                  <a:prstClr val="black"/>
                </a:solidFill>
                <a:effectLst/>
                <a:uLnTx/>
                <a:uFillTx/>
                <a:latin typeface="等线"/>
                <a:ea typeface="+mn-ea"/>
                <a:cs typeface="+mn-cs"/>
              </a:rPr>
              <a:t> </a:t>
            </a:r>
            <a:r>
              <a:rPr kumimoji="0" lang="en-US" sz="1200" b="0" i="0" u="none" strike="noStrike" kern="1200" cap="none" spc="0" normalizeH="0" baseline="0" noProof="0" dirty="0" err="1">
                <a:ln>
                  <a:noFill/>
                </a:ln>
                <a:solidFill>
                  <a:prstClr val="black"/>
                </a:solidFill>
                <a:effectLst/>
                <a:uLnTx/>
                <a:uFillTx/>
                <a:latin typeface="等线"/>
                <a:ea typeface="+mn-ea"/>
                <a:cs typeface="+mn-cs"/>
              </a:rPr>
              <a:t>nhé</a:t>
            </a:r>
            <a:r>
              <a:rPr kumimoji="0" lang="en-US" sz="1200" b="0" i="0" u="none" strike="noStrike" kern="1200" cap="none" spc="0" normalizeH="0" baseline="0" noProof="0" dirty="0">
                <a:ln>
                  <a:noFill/>
                </a:ln>
                <a:solidFill>
                  <a:prstClr val="black"/>
                </a:solidFill>
                <a:effectLst/>
                <a:uLnTx/>
                <a:uFillTx/>
                <a:latin typeface="等线"/>
                <a:ea typeface="+mn-ea"/>
                <a:cs typeface="+mn-cs"/>
              </a:rPr>
              <a:t>.</a:t>
            </a:r>
            <a:endParaRPr kumimoji="0" lang="vi-VN"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18</a:t>
            </a:fld>
            <a:endParaRPr lang="zh-CN" altLang="en-US"/>
          </a:p>
        </p:txBody>
      </p:sp>
    </p:spTree>
    <p:extLst>
      <p:ext uri="{BB962C8B-B14F-4D97-AF65-F5344CB8AC3E}">
        <p14:creationId xmlns:p14="http://schemas.microsoft.com/office/powerpoint/2010/main" val="3465913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24AAFB6-0776-4131-9A90-552995612A6B}" type="slidenum">
              <a:rPr lang="en-US" smtClean="0">
                <a:solidFill>
                  <a:srgbClr val="000000"/>
                </a:solidFill>
              </a:rPr>
              <a:pPr/>
              <a:t>19</a:t>
            </a:fld>
            <a:endParaRPr lang="en-US">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err="1"/>
              <a:t>Cảm</a:t>
            </a:r>
            <a:r>
              <a:rPr lang="en-US" dirty="0"/>
              <a:t> </a:t>
            </a:r>
            <a:r>
              <a:rPr lang="en-US" dirty="0" err="1"/>
              <a:t>ơn</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tập</a:t>
            </a:r>
            <a:r>
              <a:rPr lang="en-US" dirty="0"/>
              <a:t> </a:t>
            </a:r>
            <a:r>
              <a:rPr lang="en-US" dirty="0" err="1"/>
              <a:t>trung</a:t>
            </a:r>
            <a:r>
              <a:rPr lang="en-US" dirty="0"/>
              <a:t> </a:t>
            </a:r>
            <a:r>
              <a:rPr lang="en-US" dirty="0" err="1"/>
              <a:t>lắng</a:t>
            </a:r>
            <a:r>
              <a:rPr lang="en-US" dirty="0"/>
              <a:t> </a:t>
            </a:r>
            <a:r>
              <a:rPr lang="en-US" dirty="0" err="1"/>
              <a:t>nghe</a:t>
            </a:r>
            <a:r>
              <a:rPr lang="en-US" dirty="0"/>
              <a:t> </a:t>
            </a:r>
            <a:r>
              <a:rPr lang="en-US" dirty="0" err="1"/>
              <a:t>cô</a:t>
            </a:r>
            <a:r>
              <a:rPr lang="en-US" dirty="0"/>
              <a:t> </a:t>
            </a:r>
            <a:r>
              <a:rPr lang="en-US" dirty="0" err="1"/>
              <a:t>giảng</a:t>
            </a:r>
            <a:r>
              <a:rPr lang="en-US" dirty="0"/>
              <a:t>. </a:t>
            </a:r>
            <a:r>
              <a:rPr lang="en-US" dirty="0" err="1"/>
              <a:t>Chúc</a:t>
            </a:r>
            <a:r>
              <a:rPr lang="en-US" dirty="0"/>
              <a:t> </a:t>
            </a:r>
            <a:r>
              <a:rPr lang="en-US" dirty="0" err="1"/>
              <a:t>các</a:t>
            </a:r>
            <a:r>
              <a:rPr lang="en-US" dirty="0"/>
              <a:t> </a:t>
            </a:r>
            <a:r>
              <a:rPr lang="en-US" dirty="0" err="1"/>
              <a:t>bạn</a:t>
            </a:r>
            <a:r>
              <a:rPr lang="en-US" dirty="0"/>
              <a:t> </a:t>
            </a:r>
            <a:r>
              <a:rPr lang="en-US" dirty="0" err="1"/>
              <a:t>học</a:t>
            </a:r>
            <a:r>
              <a:rPr lang="en-US" dirty="0"/>
              <a:t> </a:t>
            </a:r>
            <a:r>
              <a:rPr lang="en-US" dirty="0" err="1"/>
              <a:t>tập</a:t>
            </a:r>
            <a:r>
              <a:rPr lang="en-US" dirty="0"/>
              <a:t> </a:t>
            </a:r>
            <a:r>
              <a:rPr lang="en-US" dirty="0" err="1"/>
              <a:t>thật</a:t>
            </a:r>
            <a:r>
              <a:rPr lang="en-US" dirty="0"/>
              <a:t> </a:t>
            </a:r>
            <a:r>
              <a:rPr lang="en-US" dirty="0" err="1"/>
              <a:t>tốt</a:t>
            </a:r>
            <a:r>
              <a:rPr lang="en-US" dirty="0"/>
              <a:t>, </a:t>
            </a:r>
            <a:r>
              <a:rPr lang="en-US" dirty="0" err="1"/>
              <a:t>luôn</a:t>
            </a:r>
            <a:r>
              <a:rPr lang="en-US" dirty="0"/>
              <a:t> </a:t>
            </a:r>
            <a:r>
              <a:rPr lang="en-US" dirty="0" err="1"/>
              <a:t>vui</a:t>
            </a:r>
            <a:r>
              <a:rPr lang="en-US" dirty="0"/>
              <a:t> </a:t>
            </a:r>
            <a:r>
              <a:rPr lang="en-US" dirty="0" err="1"/>
              <a:t>khỏe</a:t>
            </a:r>
            <a:r>
              <a:rPr lang="en-US" dirty="0"/>
              <a:t> </a:t>
            </a:r>
            <a:r>
              <a:rPr lang="en-US" dirty="0" err="1"/>
              <a:t>và</a:t>
            </a:r>
            <a:r>
              <a:rPr lang="en-US" dirty="0"/>
              <a:t> </a:t>
            </a:r>
            <a:r>
              <a:rPr lang="en-US" dirty="0" err="1"/>
              <a:t>bình</a:t>
            </a:r>
            <a:r>
              <a:rPr lang="en-US" dirty="0"/>
              <a:t> an. </a:t>
            </a:r>
            <a:r>
              <a:rPr lang="en-US" dirty="0" err="1"/>
              <a:t>Chào</a:t>
            </a:r>
            <a:r>
              <a:rPr lang="en-US" dirty="0"/>
              <a:t> </a:t>
            </a:r>
            <a:r>
              <a:rPr lang="en-US" dirty="0" err="1"/>
              <a:t>tạm</a:t>
            </a:r>
            <a:r>
              <a:rPr lang="en-US" dirty="0"/>
              <a:t> </a:t>
            </a:r>
            <a:r>
              <a:rPr lang="en-US" dirty="0" err="1"/>
              <a:t>biệt</a:t>
            </a:r>
            <a:r>
              <a:rPr lang="en-US" dirty="0"/>
              <a:t> </a:t>
            </a:r>
            <a:r>
              <a:rPr lang="en-US" dirty="0" err="1"/>
              <a:t>các</a:t>
            </a:r>
            <a:r>
              <a:rPr lang="en-US" dirty="0"/>
              <a:t> </a:t>
            </a:r>
            <a:r>
              <a:rPr lang="en-US" dirty="0" err="1"/>
              <a:t>bạn</a:t>
            </a:r>
            <a:r>
              <a:rPr lang="en-US" dirty="0"/>
              <a:t>.</a:t>
            </a:r>
          </a:p>
        </p:txBody>
      </p:sp>
    </p:spTree>
    <p:extLst>
      <p:ext uri="{BB962C8B-B14F-4D97-AF65-F5344CB8AC3E}">
        <p14:creationId xmlns:p14="http://schemas.microsoft.com/office/powerpoint/2010/main" val="136949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hãy</a:t>
            </a:r>
            <a:r>
              <a:rPr lang="en-US" dirty="0"/>
              <a:t> </a:t>
            </a:r>
            <a:r>
              <a:rPr lang="en-US" dirty="0" err="1"/>
              <a:t>nhìn</a:t>
            </a:r>
            <a:r>
              <a:rPr lang="en-US" dirty="0"/>
              <a:t> </a:t>
            </a:r>
            <a:r>
              <a:rPr lang="en-US" dirty="0" err="1"/>
              <a:t>trong</a:t>
            </a:r>
            <a:r>
              <a:rPr lang="en-US" dirty="0"/>
              <a:t> </a:t>
            </a:r>
            <a:r>
              <a:rPr lang="en-US" dirty="0" err="1"/>
              <a:t>bức</a:t>
            </a:r>
            <a:r>
              <a:rPr lang="en-US" dirty="0"/>
              <a:t> </a:t>
            </a:r>
            <a:r>
              <a:rPr lang="en-US" dirty="0" err="1"/>
              <a:t>tranh</a:t>
            </a:r>
            <a:r>
              <a:rPr lang="en-US" dirty="0"/>
              <a:t> </a:t>
            </a:r>
            <a:r>
              <a:rPr lang="en-US" dirty="0" err="1"/>
              <a:t>này</a:t>
            </a:r>
            <a:r>
              <a:rPr lang="en-US" dirty="0"/>
              <a:t> </a:t>
            </a:r>
            <a:r>
              <a:rPr lang="en-US" dirty="0" err="1"/>
              <a:t>có</a:t>
            </a:r>
            <a:r>
              <a:rPr lang="en-US" dirty="0"/>
              <a:t> </a:t>
            </a:r>
            <a:r>
              <a:rPr lang="en-US" dirty="0" err="1"/>
              <a:t>điều</a:t>
            </a:r>
            <a:r>
              <a:rPr lang="en-US" dirty="0"/>
              <a:t> </a:t>
            </a:r>
            <a:r>
              <a:rPr lang="en-US" dirty="0" err="1"/>
              <a:t>gì</a:t>
            </a:r>
            <a:r>
              <a:rPr lang="en-US" dirty="0"/>
              <a:t> </a:t>
            </a:r>
            <a:r>
              <a:rPr lang="en-US" dirty="0" err="1"/>
              <a:t>thú</a:t>
            </a:r>
            <a:r>
              <a:rPr lang="en-US" dirty="0"/>
              <a:t> </a:t>
            </a:r>
            <a:r>
              <a:rPr lang="en-US" dirty="0" err="1"/>
              <a:t>vị</a:t>
            </a:r>
            <a:r>
              <a:rPr lang="en-US" dirty="0"/>
              <a:t> </a:t>
            </a:r>
            <a:r>
              <a:rPr lang="en-US" dirty="0" err="1"/>
              <a:t>không</a:t>
            </a:r>
            <a:r>
              <a:rPr lang="en-US" dirty="0"/>
              <a:t> </a:t>
            </a:r>
            <a:r>
              <a:rPr lang="en-US" dirty="0" err="1"/>
              <a:t>nào</a:t>
            </a:r>
            <a:r>
              <a:rPr lang="en-US" dirty="0"/>
              <a:t>? Ồ </a:t>
            </a:r>
            <a:r>
              <a:rPr lang="en-US" dirty="0" err="1"/>
              <a:t>tất</a:t>
            </a:r>
            <a:r>
              <a:rPr lang="en-US" dirty="0"/>
              <a:t> </a:t>
            </a:r>
            <a:r>
              <a:rPr lang="en-US" dirty="0" err="1"/>
              <a:t>cả</a:t>
            </a:r>
            <a:r>
              <a:rPr lang="en-US" dirty="0"/>
              <a:t> </a:t>
            </a:r>
            <a:r>
              <a:rPr lang="en-US" dirty="0" err="1"/>
              <a:t>mọi</a:t>
            </a:r>
            <a:r>
              <a:rPr lang="en-US" dirty="0"/>
              <a:t> </a:t>
            </a:r>
            <a:r>
              <a:rPr lang="en-US" dirty="0" err="1"/>
              <a:t>thứ</a:t>
            </a:r>
            <a:r>
              <a:rPr lang="en-US" dirty="0"/>
              <a:t> </a:t>
            </a:r>
            <a:r>
              <a:rPr lang="en-US" dirty="0" err="1"/>
              <a:t>trên</a:t>
            </a:r>
            <a:r>
              <a:rPr lang="en-US" dirty="0"/>
              <a:t> </a:t>
            </a:r>
            <a:r>
              <a:rPr lang="en-US" dirty="0" err="1"/>
              <a:t>bàn</a:t>
            </a:r>
            <a:r>
              <a:rPr lang="en-US" dirty="0"/>
              <a:t> </a:t>
            </a:r>
            <a:r>
              <a:rPr lang="en-US" dirty="0" err="1"/>
              <a:t>đều</a:t>
            </a:r>
            <a:r>
              <a:rPr lang="en-US" dirty="0"/>
              <a:t> </a:t>
            </a:r>
            <a:r>
              <a:rPr lang="en-US" dirty="0" err="1"/>
              <a:t>là</a:t>
            </a:r>
            <a:r>
              <a:rPr lang="en-US" dirty="0"/>
              <a:t> </a:t>
            </a:r>
            <a:r>
              <a:rPr lang="en-US" dirty="0" err="1"/>
              <a:t>vàng</a:t>
            </a:r>
            <a:r>
              <a:rPr lang="en-US" dirty="0"/>
              <a:t>. Ô </a:t>
            </a:r>
            <a:r>
              <a:rPr lang="en-US" dirty="0" err="1"/>
              <a:t>nhưng</a:t>
            </a:r>
            <a:r>
              <a:rPr lang="en-US" dirty="0"/>
              <a:t> </a:t>
            </a:r>
            <a:r>
              <a:rPr lang="en-US" dirty="0" err="1"/>
              <a:t>sao</a:t>
            </a:r>
            <a:r>
              <a:rPr lang="en-US" dirty="0"/>
              <a:t> </a:t>
            </a:r>
            <a:r>
              <a:rPr lang="en-US" dirty="0" err="1"/>
              <a:t>vị</a:t>
            </a:r>
            <a:r>
              <a:rPr lang="en-US" dirty="0"/>
              <a:t> </a:t>
            </a:r>
            <a:r>
              <a:rPr lang="en-US" dirty="0" err="1"/>
              <a:t>vua</a:t>
            </a:r>
            <a:r>
              <a:rPr lang="en-US" dirty="0"/>
              <a:t> kia </a:t>
            </a:r>
            <a:r>
              <a:rPr lang="en-US" dirty="0" err="1"/>
              <a:t>lại</a:t>
            </a:r>
            <a:r>
              <a:rPr lang="en-US" dirty="0"/>
              <a:t> </a:t>
            </a:r>
            <a:r>
              <a:rPr lang="en-US" dirty="0" err="1"/>
              <a:t>có</a:t>
            </a:r>
            <a:r>
              <a:rPr lang="en-US" dirty="0"/>
              <a:t> </a:t>
            </a:r>
            <a:r>
              <a:rPr lang="en-US" dirty="0" err="1"/>
              <a:t>vẻ</a:t>
            </a:r>
            <a:r>
              <a:rPr lang="en-US" dirty="0"/>
              <a:t> </a:t>
            </a:r>
            <a:r>
              <a:rPr lang="en-US" dirty="0" err="1"/>
              <a:t>mặt</a:t>
            </a:r>
            <a:r>
              <a:rPr lang="en-US" dirty="0"/>
              <a:t> </a:t>
            </a:r>
            <a:r>
              <a:rPr lang="en-US" dirty="0" err="1"/>
              <a:t>hoảng</a:t>
            </a:r>
            <a:r>
              <a:rPr lang="en-US" dirty="0"/>
              <a:t> </a:t>
            </a:r>
            <a:r>
              <a:rPr lang="en-US" dirty="0" err="1"/>
              <a:t>sợ</a:t>
            </a:r>
            <a:r>
              <a:rPr lang="en-US" dirty="0"/>
              <a:t> </a:t>
            </a:r>
            <a:r>
              <a:rPr lang="en-US" dirty="0" err="1"/>
              <a:t>thế</a:t>
            </a:r>
            <a:r>
              <a:rPr lang="en-US" dirty="0"/>
              <a:t> </a:t>
            </a:r>
            <a:r>
              <a:rPr lang="en-US" dirty="0" err="1"/>
              <a:t>nhỉ</a:t>
            </a:r>
            <a:r>
              <a:rPr lang="en-US" dirty="0"/>
              <a:t>? . </a:t>
            </a:r>
            <a:r>
              <a:rPr lang="en-US" dirty="0" err="1"/>
              <a:t>Để</a:t>
            </a:r>
            <a:r>
              <a:rPr lang="en-US" dirty="0"/>
              <a:t> </a:t>
            </a:r>
            <a:r>
              <a:rPr lang="en-US" dirty="0" err="1"/>
              <a:t>biết</a:t>
            </a:r>
            <a:r>
              <a:rPr lang="en-US" dirty="0"/>
              <a:t> </a:t>
            </a:r>
            <a:r>
              <a:rPr lang="en-US" dirty="0" err="1"/>
              <a:t>đc</a:t>
            </a:r>
            <a:r>
              <a:rPr lang="en-US" dirty="0"/>
              <a:t> </a:t>
            </a:r>
            <a:r>
              <a:rPr lang="en-US" dirty="0" err="1"/>
              <a:t>chuyện</a:t>
            </a:r>
            <a:r>
              <a:rPr lang="en-US" dirty="0"/>
              <a:t> </a:t>
            </a:r>
            <a:r>
              <a:rPr lang="en-US" dirty="0" err="1"/>
              <a:t>gì</a:t>
            </a:r>
            <a:r>
              <a:rPr lang="en-US" dirty="0"/>
              <a:t> </a:t>
            </a:r>
            <a:r>
              <a:rPr lang="en-US" dirty="0" err="1"/>
              <a:t>đã</a:t>
            </a:r>
            <a:r>
              <a:rPr lang="en-US" dirty="0"/>
              <a:t> </a:t>
            </a:r>
            <a:r>
              <a:rPr lang="en-US" dirty="0" err="1"/>
              <a:t>xảy</a:t>
            </a:r>
            <a:r>
              <a:rPr lang="en-US" dirty="0"/>
              <a:t> ra , </a:t>
            </a:r>
            <a:r>
              <a:rPr lang="en-US" dirty="0" err="1"/>
              <a:t>chúng</a:t>
            </a:r>
            <a:r>
              <a:rPr lang="en-US" dirty="0"/>
              <a:t> ta </a:t>
            </a:r>
            <a:r>
              <a:rPr lang="en-US" dirty="0" err="1"/>
              <a:t>sẽ</a:t>
            </a:r>
            <a:r>
              <a:rPr lang="en-US" dirty="0"/>
              <a:t> </a:t>
            </a:r>
            <a:r>
              <a:rPr lang="en-US" dirty="0" err="1"/>
              <a:t>đến</a:t>
            </a:r>
            <a:r>
              <a:rPr lang="en-US" dirty="0"/>
              <a:t> </a:t>
            </a:r>
            <a:r>
              <a:rPr lang="en-US" dirty="0" err="1"/>
              <a:t>với</a:t>
            </a:r>
            <a:r>
              <a:rPr lang="en-US" dirty="0"/>
              <a:t> </a:t>
            </a:r>
            <a:r>
              <a:rPr lang="en-US" dirty="0" err="1"/>
              <a:t>câu</a:t>
            </a:r>
            <a:r>
              <a:rPr lang="en-US" dirty="0"/>
              <a:t> </a:t>
            </a:r>
            <a:r>
              <a:rPr lang="en-US" dirty="0" err="1"/>
              <a:t>chuyện</a:t>
            </a:r>
            <a:r>
              <a:rPr lang="en-US" dirty="0"/>
              <a:t> </a:t>
            </a:r>
            <a:r>
              <a:rPr lang="en-US" dirty="0" err="1"/>
              <a:t>Điều</a:t>
            </a:r>
            <a:r>
              <a:rPr lang="en-US" dirty="0"/>
              <a:t> </a:t>
            </a:r>
            <a:r>
              <a:rPr lang="en-US" dirty="0" err="1"/>
              <a:t>ước</a:t>
            </a:r>
            <a:r>
              <a:rPr lang="en-US" dirty="0"/>
              <a:t> </a:t>
            </a:r>
            <a:r>
              <a:rPr lang="en-US" dirty="0" err="1"/>
              <a:t>của</a:t>
            </a:r>
            <a:r>
              <a:rPr lang="en-US" dirty="0"/>
              <a:t> </a:t>
            </a:r>
            <a:r>
              <a:rPr lang="en-US" dirty="0" err="1"/>
              <a:t>vua</a:t>
            </a:r>
            <a:r>
              <a:rPr lang="en-US" dirty="0"/>
              <a:t> Mi-</a:t>
            </a:r>
            <a:r>
              <a:rPr lang="en-US" dirty="0" err="1"/>
              <a:t>đát</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2</a:t>
            </a:fld>
            <a:endParaRPr lang="zh-CN" altLang="en-US"/>
          </a:p>
        </p:txBody>
      </p:sp>
    </p:spTree>
    <p:extLst>
      <p:ext uri="{BB962C8B-B14F-4D97-AF65-F5344CB8AC3E}">
        <p14:creationId xmlns:p14="http://schemas.microsoft.com/office/powerpoint/2010/main" val="405378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có</a:t>
            </a:r>
            <a:r>
              <a:rPr lang="en-US" dirty="0"/>
              <a:t> 3 </a:t>
            </a:r>
            <a:r>
              <a:rPr lang="en-US" dirty="0" err="1"/>
              <a:t>hoạt</a:t>
            </a:r>
            <a:r>
              <a:rPr lang="en-US" dirty="0"/>
              <a:t> </a:t>
            </a:r>
            <a:r>
              <a:rPr lang="en-US" dirty="0" err="1"/>
              <a:t>động</a:t>
            </a:r>
            <a:r>
              <a:rPr lang="en-US" dirty="0"/>
              <a:t> </a:t>
            </a:r>
            <a:r>
              <a:rPr lang="en-US" dirty="0" err="1"/>
              <a:t>chính</a:t>
            </a:r>
            <a:r>
              <a:rPr lang="en-US" dirty="0"/>
              <a:t> </a:t>
            </a:r>
            <a:r>
              <a:rPr lang="en-US" dirty="0" err="1"/>
              <a:t>đó</a:t>
            </a:r>
            <a:r>
              <a:rPr lang="en-US" dirty="0"/>
              <a:t> </a:t>
            </a:r>
            <a:r>
              <a:rPr lang="en-US" dirty="0" err="1"/>
              <a:t>là</a:t>
            </a:r>
            <a:r>
              <a:rPr lang="en-US" dirty="0"/>
              <a:t> ……….</a:t>
            </a:r>
          </a:p>
          <a:p>
            <a:r>
              <a:rPr lang="en-US" dirty="0" err="1"/>
              <a:t>Nào</a:t>
            </a:r>
            <a:r>
              <a:rPr lang="en-US" dirty="0"/>
              <a:t> </a:t>
            </a:r>
            <a:r>
              <a:rPr lang="en-US" dirty="0" err="1"/>
              <a:t>cùng</a:t>
            </a:r>
            <a:r>
              <a:rPr lang="en-US" dirty="0"/>
              <a:t> </a:t>
            </a:r>
            <a:r>
              <a:rPr lang="en-US" dirty="0" err="1"/>
              <a:t>cô</a:t>
            </a:r>
            <a:r>
              <a:rPr lang="en-US" dirty="0"/>
              <a:t> </a:t>
            </a:r>
            <a:r>
              <a:rPr lang="en-US" dirty="0" err="1"/>
              <a:t>vào</a:t>
            </a:r>
            <a:r>
              <a:rPr lang="en-US" dirty="0"/>
              <a:t> </a:t>
            </a:r>
            <a:r>
              <a:rPr lang="en-US" dirty="0" err="1"/>
              <a:t>hoạt</a:t>
            </a:r>
            <a:r>
              <a:rPr lang="en-US" dirty="0"/>
              <a:t> </a:t>
            </a:r>
            <a:r>
              <a:rPr lang="en-US" dirty="0" err="1"/>
              <a:t>động</a:t>
            </a:r>
            <a:r>
              <a:rPr lang="en-US" dirty="0"/>
              <a:t> 1 </a:t>
            </a:r>
            <a:r>
              <a:rPr lang="en-US" dirty="0" err="1"/>
              <a:t>luyện</a:t>
            </a:r>
            <a:r>
              <a:rPr lang="en-US" dirty="0"/>
              <a:t> </a:t>
            </a:r>
            <a:r>
              <a:rPr lang="en-US" dirty="0" err="1"/>
              <a:t>đọc</a:t>
            </a:r>
            <a:r>
              <a:rPr lang="en-US" dirty="0"/>
              <a:t> </a:t>
            </a:r>
            <a:r>
              <a:rPr lang="en-US" dirty="0" err="1"/>
              <a:t>thôi</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3</a:t>
            </a:fld>
            <a:endParaRPr lang="zh-CN" altLang="en-US"/>
          </a:p>
        </p:txBody>
      </p:sp>
    </p:spTree>
    <p:extLst>
      <p:ext uri="{BB962C8B-B14F-4D97-AF65-F5344CB8AC3E}">
        <p14:creationId xmlns:p14="http://schemas.microsoft.com/office/powerpoint/2010/main" val="280643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Các</a:t>
            </a:r>
            <a:r>
              <a:rPr lang="en-US" dirty="0"/>
              <a:t> </a:t>
            </a:r>
            <a:r>
              <a:rPr lang="en-US" dirty="0" err="1"/>
              <a:t>em</a:t>
            </a:r>
            <a:r>
              <a:rPr lang="en-US" dirty="0"/>
              <a:t> </a:t>
            </a:r>
            <a:r>
              <a:rPr lang="en-US" dirty="0" err="1"/>
              <a:t>hãy</a:t>
            </a:r>
            <a:r>
              <a:rPr lang="en-US" dirty="0"/>
              <a:t> </a:t>
            </a:r>
            <a:r>
              <a:rPr lang="en-US" dirty="0" err="1"/>
              <a:t>theo</a:t>
            </a:r>
            <a:r>
              <a:rPr lang="en-US" dirty="0"/>
              <a:t> </a:t>
            </a:r>
            <a:r>
              <a:rPr lang="en-US" dirty="0" err="1"/>
              <a:t>dõi</a:t>
            </a:r>
            <a:r>
              <a:rPr lang="en-US" dirty="0"/>
              <a:t>, </a:t>
            </a:r>
            <a:r>
              <a:rPr lang="en-US" dirty="0" err="1"/>
              <a:t>đọc</a:t>
            </a:r>
            <a:r>
              <a:rPr lang="en-US" dirty="0"/>
              <a:t> </a:t>
            </a:r>
            <a:r>
              <a:rPr lang="en-US" dirty="0" err="1"/>
              <a:t>thầm</a:t>
            </a:r>
            <a:r>
              <a:rPr lang="en-US" dirty="0"/>
              <a:t> </a:t>
            </a:r>
            <a:r>
              <a:rPr lang="en-US" dirty="0" err="1"/>
              <a:t>theo</a:t>
            </a:r>
            <a:r>
              <a:rPr lang="en-US" dirty="0"/>
              <a:t> </a:t>
            </a:r>
            <a:r>
              <a:rPr lang="en-US" dirty="0" err="1"/>
              <a:t>cô</a:t>
            </a:r>
            <a:r>
              <a:rPr lang="en-US" dirty="0"/>
              <a:t> </a:t>
            </a:r>
            <a:r>
              <a:rPr lang="en-US" dirty="0" err="1"/>
              <a:t>nhé</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4</a:t>
            </a:fld>
            <a:endParaRPr lang="zh-CN" altLang="en-US"/>
          </a:p>
        </p:txBody>
      </p:sp>
    </p:spTree>
    <p:extLst>
      <p:ext uri="{BB962C8B-B14F-4D97-AF65-F5344CB8AC3E}">
        <p14:creationId xmlns:p14="http://schemas.microsoft.com/office/powerpoint/2010/main" val="190622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thuận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tìm</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hiểu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con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văn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chúng</a:t>
            </a:r>
            <a:r>
              <a:rPr lang="fr-FR" sz="1800" b="1" dirty="0">
                <a:effectLst/>
                <a:latin typeface="Times New Roman" panose="02020603050405020304" pitchFamily="18" charset="0"/>
                <a:ea typeface="Times New Roman" panose="02020603050405020304" pitchFamily="18" charset="0"/>
              </a:rPr>
              <a:t> ta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thành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mấy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 </a:t>
            </a:r>
            <a:endParaRPr lang="en-US"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pP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chia </a:t>
            </a:r>
            <a:r>
              <a:rPr lang="fr-FR" sz="1800" b="1" dirty="0" err="1">
                <a:effectLst/>
                <a:latin typeface="Times New Roman" panose="02020603050405020304" pitchFamily="18" charset="0"/>
                <a:ea typeface="Times New Roman" panose="02020603050405020304" pitchFamily="18" charset="0"/>
              </a:rPr>
              <a:t>làm</a:t>
            </a:r>
            <a:r>
              <a:rPr lang="fr-FR" sz="1800" b="1" dirty="0">
                <a:effectLst/>
                <a:latin typeface="Times New Roman" panose="02020603050405020304" pitchFamily="18" charset="0"/>
                <a:ea typeface="Times New Roman" panose="02020603050405020304" pitchFamily="18" charset="0"/>
              </a:rPr>
              <a:t> 3 </a:t>
            </a:r>
            <a:r>
              <a:rPr lang="fr-FR" sz="1800" b="1" dirty="0" err="1">
                <a:effectLst/>
                <a:latin typeface="Times New Roman" panose="02020603050405020304" pitchFamily="18" charset="0"/>
                <a:ea typeface="Times New Roman" panose="02020603050405020304" pitchFamily="18" charset="0"/>
              </a:rPr>
              <a:t>đoạn</a:t>
            </a:r>
            <a:r>
              <a:rPr lang="fr-FR" sz="1800" b="1" dirty="0">
                <a:effectLst/>
                <a:latin typeface="Times New Roman" panose="02020603050405020304" pitchFamily="18" charset="0"/>
                <a:ea typeface="Times New Roman" panose="02020603050405020304" pitchFamily="18" charset="0"/>
              </a:rPr>
              <a:t>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1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2, </a:t>
            </a:r>
            <a:r>
              <a:rPr lang="fr-FR" sz="1800" dirty="0">
                <a:effectLst/>
                <a:highlight>
                  <a:srgbClr val="FFFF00"/>
                </a:highlight>
                <a:latin typeface="Times New Roman" panose="02020603050405020304" pitchFamily="18" charset="0"/>
                <a:ea typeface="Times New Roman" panose="02020603050405020304" pitchFamily="18" charset="0"/>
              </a:rPr>
              <a:t>Click</a:t>
            </a:r>
            <a:r>
              <a:rPr lang="fr-FR" sz="1800" dirty="0">
                <a:effectLst/>
                <a:latin typeface="Times New Roman" panose="02020603050405020304" pitchFamily="18" charset="0"/>
                <a:ea typeface="Times New Roman" panose="02020603050405020304" pitchFamily="18" charset="0"/>
              </a:rPr>
              <a:t> – </a:t>
            </a:r>
            <a:r>
              <a:rPr lang="fr-FR" sz="1800" dirty="0" err="1">
                <a:effectLst/>
                <a:latin typeface="Times New Roman" panose="02020603050405020304" pitchFamily="18" charset="0"/>
                <a:ea typeface="Times New Roman" panose="02020603050405020304" pitchFamily="18" charset="0"/>
              </a:rPr>
              <a:t>đoạn</a:t>
            </a:r>
            <a:r>
              <a:rPr lang="fr-FR" sz="1800" dirty="0">
                <a:effectLst/>
                <a:latin typeface="Times New Roman" panose="02020603050405020304" pitchFamily="18" charset="0"/>
                <a:ea typeface="Times New Roman" panose="02020603050405020304" pitchFamily="18" charset="0"/>
              </a:rPr>
              <a:t> 3…</a:t>
            </a:r>
            <a:endParaRPr lang="en-US" sz="1800" dirty="0">
              <a:effectLst/>
              <a:latin typeface="Times New Roman" panose="02020603050405020304" pitchFamily="18" charset="0"/>
              <a:ea typeface="Times New Roman" panose="02020603050405020304" pitchFamily="18" charset="0"/>
            </a:endParaRPr>
          </a:p>
          <a:p>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5</a:t>
            </a:fld>
            <a:endParaRPr lang="zh-CN" altLang="en-US"/>
          </a:p>
        </p:txBody>
      </p:sp>
    </p:spTree>
    <p:extLst>
      <p:ext uri="{BB962C8B-B14F-4D97-AF65-F5344CB8AC3E}">
        <p14:creationId xmlns:p14="http://schemas.microsoft.com/office/powerpoint/2010/main" val="236337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nchorCtr="0"/>
          <a:lstStyle/>
          <a:p>
            <a:pPr lvl="0"/>
            <a:r>
              <a:rPr lang="fr-FR" sz="1800" b="1" dirty="0" err="1">
                <a:effectLst/>
                <a:latin typeface="Times New Roman" panose="02020603050405020304" pitchFamily="18" charset="0"/>
                <a:ea typeface="Times New Roman" panose="02020603050405020304" pitchFamily="18" charset="0"/>
              </a:rPr>
              <a:t>Để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giúp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thể</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đúng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được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bây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giờ</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mình</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sẽ</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luyện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1 </a:t>
            </a:r>
            <a:r>
              <a:rPr lang="fr-FR" sz="1800" b="1" dirty="0" err="1">
                <a:effectLst/>
                <a:latin typeface="Times New Roman" panose="02020603050405020304" pitchFamily="18" charset="0"/>
                <a:ea typeface="Times New Roman" panose="02020603050405020304" pitchFamily="18" charset="0"/>
              </a:rPr>
              <a:t>số</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và</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câu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sz="1800" b="1" dirty="0" err="1">
                <a:effectLst/>
                <a:latin typeface="Times New Roman" panose="02020603050405020304" pitchFamily="18" charset="0"/>
                <a:ea typeface="Times New Roman" panose="02020603050405020304" pitchFamily="18" charset="0"/>
              </a:rPr>
              <a:t>Trong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bài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này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hãy</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chú</a:t>
            </a:r>
            <a:r>
              <a:rPr lang="fr-FR" sz="1800" b="1" dirty="0">
                <a:effectLst/>
                <a:latin typeface="Times New Roman" panose="02020603050405020304" pitchFamily="18" charset="0"/>
                <a:ea typeface="Times New Roman" panose="02020603050405020304" pitchFamily="18" charset="0"/>
              </a:rPr>
              <a:t> ý </a:t>
            </a:r>
            <a:r>
              <a:rPr lang="fr-FR" sz="1800" b="1" dirty="0" err="1">
                <a:effectLst/>
                <a:latin typeface="Times New Roman" panose="02020603050405020304" pitchFamily="18" charset="0"/>
                <a:ea typeface="Times New Roman" panose="02020603050405020304" pitchFamily="18" charset="0"/>
              </a:rPr>
              <a:t>cho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tên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riêng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nước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ngoài</a:t>
            </a:r>
            <a:r>
              <a:rPr lang="fr-FR" sz="1800" b="1" dirty="0">
                <a:effectLst/>
                <a:latin typeface="Times New Roman" panose="02020603050405020304" pitchFamily="18" charset="0"/>
                <a:ea typeface="Times New Roman" panose="02020603050405020304" pitchFamily="18" charset="0"/>
              </a:rPr>
              <a:t> là …..</a:t>
            </a:r>
          </a:p>
          <a:p>
            <a:pPr lvl="0"/>
            <a:r>
              <a:rPr lang="fr-FR" sz="1800" b="1" dirty="0" err="1">
                <a:effectLst/>
                <a:latin typeface="Times New Roman" panose="02020603050405020304" pitchFamily="18" charset="0"/>
                <a:ea typeface="Times New Roman" panose="02020603050405020304" pitchFamily="18" charset="0"/>
              </a:rPr>
              <a:t>Tiếp</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theo</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cô</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có</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từ</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cầu</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với</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vần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ân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của</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tiếng</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khẩn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các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bạn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cần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đọc</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cẩn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thận</a:t>
            </a:r>
            <a:r>
              <a:rPr lang="fr-FR" sz="1800" b="1" dirty="0">
                <a:effectLst/>
                <a:latin typeface="Times New Roman" panose="02020603050405020304" pitchFamily="18" charset="0"/>
                <a:ea typeface="Times New Roman" panose="02020603050405020304" pitchFamily="18" charset="0"/>
              </a:rPr>
              <a:t> </a:t>
            </a:r>
            <a:r>
              <a:rPr lang="fr-FR" sz="1800" b="1" dirty="0" err="1">
                <a:effectLst/>
                <a:latin typeface="Times New Roman" panose="02020603050405020304" pitchFamily="18" charset="0"/>
                <a:ea typeface="Times New Roman" panose="02020603050405020304" pitchFamily="18" charset="0"/>
              </a:rPr>
              <a:t>nhé</a:t>
            </a:r>
            <a:r>
              <a:rPr lang="fr-FR" sz="1800" b="1" dirty="0">
                <a:effectLst/>
                <a:latin typeface="Times New Roman" panose="02020603050405020304" pitchFamily="18" charset="0"/>
                <a:ea typeface="Times New Roman" panose="02020603050405020304" pitchFamily="18" charset="0"/>
              </a:rPr>
              <a:t>. </a:t>
            </a:r>
          </a:p>
          <a:p>
            <a:pPr lvl="0"/>
            <a:r>
              <a:rPr lang="fr-FR" altLang="zh-CN" sz="1800" b="1" dirty="0" err="1">
                <a:effectLst/>
                <a:latin typeface="Times New Roman" panose="02020603050405020304" pitchFamily="18" charset="0"/>
              </a:rPr>
              <a:t>Đi</a:t>
            </a:r>
            <a:r>
              <a:rPr lang="fr-FR" altLang="zh-CN" sz="1800" b="1" dirty="0">
                <a:effectLst/>
                <a:latin typeface="Times New Roman" panose="02020603050405020304" pitchFamily="18" charset="0"/>
              </a:rPr>
              <a:t> ô ni </a:t>
            </a:r>
            <a:r>
              <a:rPr lang="fr-FR" altLang="zh-CN" sz="1800" b="1" dirty="0" err="1">
                <a:effectLst/>
                <a:latin typeface="Times New Roman" panose="02020603050405020304" pitchFamily="18" charset="0"/>
              </a:rPr>
              <a:t>dốt</a:t>
            </a:r>
            <a:r>
              <a:rPr lang="fr-FR" altLang="zh-CN" sz="1800" b="1" dirty="0">
                <a:effectLst/>
                <a:latin typeface="Times New Roman" panose="02020603050405020304" pitchFamily="18" charset="0"/>
              </a:rPr>
              <a:t> là </a:t>
            </a:r>
            <a:r>
              <a:rPr lang="fr-FR" altLang="zh-CN" sz="1800" b="1" dirty="0" err="1">
                <a:effectLst/>
                <a:latin typeface="Times New Roman" panose="02020603050405020304" pitchFamily="18" charset="0"/>
              </a:rPr>
              <a:t>tên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vị</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rượu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nho</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và</a:t>
            </a:r>
            <a:r>
              <a:rPr lang="fr-FR" altLang="zh-CN" sz="1800" b="1" dirty="0">
                <a:effectLst/>
                <a:latin typeface="Times New Roman" panose="02020603050405020304" pitchFamily="18" charset="0"/>
              </a:rPr>
              <a:t> là con </a:t>
            </a:r>
            <a:r>
              <a:rPr lang="fr-FR" altLang="zh-CN" sz="1800" b="1" dirty="0" err="1">
                <a:effectLst/>
                <a:latin typeface="Times New Roman" panose="02020603050405020304" pitchFamily="18" charset="0"/>
              </a:rPr>
              <a:t>trai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của</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thần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dớt</a:t>
            </a:r>
            <a:r>
              <a:rPr lang="fr-FR" altLang="zh-CN" sz="1800" b="1" dirty="0">
                <a:effectLst/>
                <a:latin typeface="Times New Roman" panose="02020603050405020304" pitchFamily="18" charset="0"/>
              </a:rPr>
              <a:t>. </a:t>
            </a:r>
          </a:p>
          <a:p>
            <a:pPr lvl="0"/>
            <a:r>
              <a:rPr lang="fr-FR" altLang="zh-CN" sz="1800" b="1" dirty="0" err="1">
                <a:effectLst/>
                <a:latin typeface="Times New Roman" panose="02020603050405020304" pitchFamily="18" charset="0"/>
              </a:rPr>
              <a:t>Các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bạn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cũng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hãy</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lưu</a:t>
            </a:r>
            <a:r>
              <a:rPr lang="fr-FR" altLang="zh-CN" sz="1800" b="1" dirty="0">
                <a:effectLst/>
                <a:latin typeface="Times New Roman" panose="02020603050405020304" pitchFamily="18" charset="0"/>
              </a:rPr>
              <a:t> ý </a:t>
            </a:r>
            <a:r>
              <a:rPr lang="fr-FR" altLang="zh-CN" sz="1800" b="1" dirty="0" err="1">
                <a:effectLst/>
                <a:latin typeface="Times New Roman" panose="02020603050405020304" pitchFamily="18" charset="0"/>
              </a:rPr>
              <a:t>cách</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đúng</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câu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Ngoài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việc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nghỉ</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ở </a:t>
            </a:r>
            <a:r>
              <a:rPr lang="fr-FR" altLang="zh-CN" sz="1800" b="1" dirty="0" err="1">
                <a:effectLst/>
                <a:latin typeface="Times New Roman" panose="02020603050405020304" pitchFamily="18" charset="0"/>
              </a:rPr>
              <a:t>dấu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phẩy</a:t>
            </a:r>
            <a:r>
              <a:rPr lang="fr-FR" altLang="zh-CN" sz="1800" b="1" dirty="0">
                <a:effectLst/>
                <a:latin typeface="Times New Roman" panose="02020603050405020304" pitchFamily="18" charset="0"/>
              </a:rPr>
              <a:t>, ta </a:t>
            </a:r>
            <a:r>
              <a:rPr lang="fr-FR" altLang="zh-CN" sz="1800" b="1" dirty="0" err="1">
                <a:effectLst/>
                <a:latin typeface="Times New Roman" panose="02020603050405020304" pitchFamily="18" charset="0"/>
              </a:rPr>
              <a:t>sẽ</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ngắt</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hơi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ngắn</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sau</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tiếng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rằng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Cùng</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đọc</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lại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với</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cô</a:t>
            </a:r>
            <a:r>
              <a:rPr lang="fr-FR" altLang="zh-CN" sz="1800" b="1" dirty="0">
                <a:effectLst/>
                <a:latin typeface="Times New Roman" panose="02020603050405020304" pitchFamily="18" charset="0"/>
              </a:rPr>
              <a:t> </a:t>
            </a:r>
            <a:r>
              <a:rPr lang="fr-FR" altLang="zh-CN" sz="1800" b="1" dirty="0" err="1">
                <a:effectLst/>
                <a:latin typeface="Times New Roman" panose="02020603050405020304" pitchFamily="18" charset="0"/>
              </a:rPr>
              <a:t>nào</a:t>
            </a:r>
            <a:r>
              <a:rPr lang="fr-FR" altLang="zh-CN" sz="1800" b="1" dirty="0">
                <a:effectLst/>
                <a:latin typeface="Times New Roman" panose="02020603050405020304" pitchFamily="18" charset="0"/>
              </a:rPr>
              <a:t>.</a:t>
            </a:r>
            <a:endParaRPr lang="zh-CN" altLang="en-US" dirty="0"/>
          </a:p>
        </p:txBody>
      </p:sp>
      <p:sp>
        <p:nvSpPr>
          <p:cNvPr id="16388"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zh-CN" altLang="en-US" sz="1200" dirty="0"/>
              <a:t>6</a:t>
            </a:fld>
            <a:endParaRPr lang="zh-CN" altLang="en-US" sz="1200" dirty="0"/>
          </a:p>
        </p:txBody>
      </p:sp>
    </p:spTree>
    <p:extLst>
      <p:ext uri="{BB962C8B-B14F-4D97-AF65-F5344CB8AC3E}">
        <p14:creationId xmlns:p14="http://schemas.microsoft.com/office/powerpoint/2010/main" val="75262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Bên</a:t>
            </a:r>
            <a:r>
              <a:rPr lang="en-US" dirty="0"/>
              <a:t> </a:t>
            </a:r>
            <a:r>
              <a:rPr lang="en-US" dirty="0" err="1"/>
              <a:t>cạnh</a:t>
            </a:r>
            <a:r>
              <a:rPr lang="en-US" dirty="0"/>
              <a:t> </a:t>
            </a:r>
            <a:r>
              <a:rPr lang="en-US" dirty="0" err="1"/>
              <a:t>đó</a:t>
            </a:r>
            <a:r>
              <a:rPr lang="en-US" dirty="0"/>
              <a:t> </a:t>
            </a:r>
            <a:r>
              <a:rPr lang="en-US" dirty="0" err="1"/>
              <a:t>chúng</a:t>
            </a:r>
            <a:r>
              <a:rPr lang="en-US" dirty="0"/>
              <a:t> ta </a:t>
            </a:r>
            <a:r>
              <a:rPr lang="en-US" dirty="0" err="1"/>
              <a:t>có</a:t>
            </a:r>
            <a:r>
              <a:rPr lang="en-US" dirty="0"/>
              <a:t> 1 </a:t>
            </a:r>
            <a:r>
              <a:rPr lang="en-US" dirty="0" err="1"/>
              <a:t>số</a:t>
            </a:r>
            <a:r>
              <a:rPr lang="en-US" dirty="0"/>
              <a:t> </a:t>
            </a:r>
            <a:r>
              <a:rPr lang="en-US" dirty="0" err="1"/>
              <a:t>từ</a:t>
            </a:r>
            <a:r>
              <a:rPr lang="en-US" dirty="0"/>
              <a:t> </a:t>
            </a:r>
            <a:r>
              <a:rPr lang="en-US" dirty="0" err="1"/>
              <a:t>khó</a:t>
            </a:r>
            <a:r>
              <a:rPr lang="en-US" dirty="0"/>
              <a:t> </a:t>
            </a:r>
            <a:r>
              <a:rPr lang="en-US" dirty="0" err="1"/>
              <a:t>hiểu</a:t>
            </a:r>
            <a:r>
              <a:rPr lang="en-US" dirty="0"/>
              <a:t> </a:t>
            </a:r>
            <a:r>
              <a:rPr lang="en-US" dirty="0" err="1"/>
              <a:t>là</a:t>
            </a:r>
            <a:r>
              <a:rPr lang="en-US" dirty="0"/>
              <a:t> …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7</a:t>
            </a:fld>
            <a:endParaRPr lang="zh-CN" altLang="en-US"/>
          </a:p>
        </p:txBody>
      </p:sp>
    </p:spTree>
    <p:extLst>
      <p:ext uri="{BB962C8B-B14F-4D97-AF65-F5344CB8AC3E}">
        <p14:creationId xmlns:p14="http://schemas.microsoft.com/office/powerpoint/2010/main" val="94929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sau</a:t>
            </a:r>
            <a:r>
              <a:rPr lang="en-US" dirty="0"/>
              <a:t> </a:t>
            </a:r>
            <a:r>
              <a:rPr lang="en-US" dirty="0" err="1"/>
              <a:t>khi</a:t>
            </a:r>
            <a:r>
              <a:rPr lang="en-US" dirty="0"/>
              <a:t>  </a:t>
            </a:r>
            <a:r>
              <a:rPr lang="en-US" dirty="0" err="1"/>
              <a:t>luyện</a:t>
            </a:r>
            <a:r>
              <a:rPr lang="en-US" dirty="0"/>
              <a:t> </a:t>
            </a:r>
            <a:r>
              <a:rPr lang="en-US" dirty="0" err="1"/>
              <a:t>đọc</a:t>
            </a:r>
            <a:r>
              <a:rPr lang="en-US" dirty="0"/>
              <a:t> </a:t>
            </a:r>
            <a:r>
              <a:rPr lang="en-US" dirty="0" err="1"/>
              <a:t>các</a:t>
            </a:r>
            <a:r>
              <a:rPr lang="en-US" dirty="0"/>
              <a:t> </a:t>
            </a:r>
            <a:r>
              <a:rPr lang="en-US" dirty="0" err="1"/>
              <a:t>từ</a:t>
            </a:r>
            <a:r>
              <a:rPr lang="en-US" dirty="0"/>
              <a:t> </a:t>
            </a:r>
            <a:r>
              <a:rPr lang="en-US" dirty="0" err="1"/>
              <a:t>và</a:t>
            </a:r>
            <a:r>
              <a:rPr lang="en-US" dirty="0"/>
              <a:t> </a:t>
            </a:r>
            <a:r>
              <a:rPr lang="en-US" dirty="0" err="1"/>
              <a:t>câu</a:t>
            </a:r>
            <a:r>
              <a:rPr lang="en-US" dirty="0"/>
              <a:t> </a:t>
            </a:r>
            <a:r>
              <a:rPr lang="en-US" dirty="0" err="1"/>
              <a:t>khó</a:t>
            </a:r>
            <a:r>
              <a:rPr lang="en-US" dirty="0"/>
              <a:t>, </a:t>
            </a:r>
            <a:r>
              <a:rPr lang="en-US" dirty="0" err="1"/>
              <a:t>các</a:t>
            </a:r>
            <a:r>
              <a:rPr lang="en-US" dirty="0"/>
              <a:t> con </a:t>
            </a:r>
            <a:r>
              <a:rPr lang="en-US" dirty="0" err="1"/>
              <a:t>hãy</a:t>
            </a:r>
            <a:r>
              <a:rPr lang="en-US" dirty="0"/>
              <a:t> </a:t>
            </a:r>
            <a:r>
              <a:rPr lang="en-US" dirty="0" err="1"/>
              <a:t>đọc</a:t>
            </a:r>
            <a:r>
              <a:rPr lang="en-US" dirty="0"/>
              <a:t> </a:t>
            </a:r>
            <a:r>
              <a:rPr lang="en-US" dirty="0" err="1"/>
              <a:t>lại</a:t>
            </a:r>
            <a:r>
              <a:rPr lang="en-US" dirty="0"/>
              <a:t> </a:t>
            </a:r>
            <a:r>
              <a:rPr lang="en-US" dirty="0" err="1"/>
              <a:t>toàn</a:t>
            </a:r>
            <a:r>
              <a:rPr lang="en-US" dirty="0"/>
              <a:t> </a:t>
            </a:r>
            <a:r>
              <a:rPr lang="en-US" dirty="0" err="1"/>
              <a:t>bộ</a:t>
            </a:r>
            <a:r>
              <a:rPr lang="en-US" dirty="0"/>
              <a:t> </a:t>
            </a:r>
            <a:r>
              <a:rPr lang="en-US" dirty="0" err="1"/>
              <a:t>bài</a:t>
            </a:r>
            <a:r>
              <a:rPr lang="en-US" dirty="0"/>
              <a:t> </a:t>
            </a:r>
            <a:r>
              <a:rPr lang="en-US" dirty="0" err="1"/>
              <a:t>nhé</a:t>
            </a:r>
            <a:r>
              <a:rPr lang="en-US" dirty="0"/>
              <a:t>.</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8</a:t>
            </a:fld>
            <a:endParaRPr lang="zh-CN" altLang="en-US"/>
          </a:p>
        </p:txBody>
      </p:sp>
    </p:spTree>
    <p:extLst>
      <p:ext uri="{BB962C8B-B14F-4D97-AF65-F5344CB8AC3E}">
        <p14:creationId xmlns:p14="http://schemas.microsoft.com/office/powerpoint/2010/main" val="385512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Giờ</a:t>
            </a:r>
            <a:r>
              <a:rPr lang="en-US" dirty="0"/>
              <a:t> </a:t>
            </a:r>
            <a:r>
              <a:rPr lang="en-US" dirty="0" err="1"/>
              <a:t>thì</a:t>
            </a:r>
            <a:r>
              <a:rPr lang="en-US" dirty="0"/>
              <a:t> </a:t>
            </a:r>
            <a:r>
              <a:rPr lang="en-US" dirty="0" err="1"/>
              <a:t>các</a:t>
            </a:r>
            <a:r>
              <a:rPr lang="en-US" dirty="0"/>
              <a:t> </a:t>
            </a:r>
            <a:r>
              <a:rPr lang="en-US" dirty="0" err="1"/>
              <a:t>bạn</a:t>
            </a:r>
            <a:r>
              <a:rPr lang="en-US" dirty="0"/>
              <a:t> </a:t>
            </a:r>
            <a:r>
              <a:rPr lang="en-US" dirty="0" err="1"/>
              <a:t>đã</a:t>
            </a:r>
            <a:r>
              <a:rPr lang="en-US" dirty="0"/>
              <a:t> </a:t>
            </a:r>
            <a:r>
              <a:rPr lang="en-US" dirty="0" err="1"/>
              <a:t>sẵn</a:t>
            </a:r>
            <a:r>
              <a:rPr lang="en-US" dirty="0"/>
              <a:t> </a:t>
            </a:r>
            <a:r>
              <a:rPr lang="en-US" dirty="0" err="1"/>
              <a:t>sàng</a:t>
            </a:r>
            <a:r>
              <a:rPr lang="en-US" dirty="0"/>
              <a:t> qua </a:t>
            </a:r>
            <a:r>
              <a:rPr lang="en-US" dirty="0" err="1"/>
              <a:t>hoạt</a:t>
            </a:r>
            <a:r>
              <a:rPr lang="en-US" dirty="0"/>
              <a:t> </a:t>
            </a:r>
            <a:r>
              <a:rPr lang="en-US" dirty="0" err="1"/>
              <a:t>đọng</a:t>
            </a:r>
            <a:r>
              <a:rPr lang="en-US" dirty="0"/>
              <a:t> </a:t>
            </a:r>
            <a:r>
              <a:rPr lang="en-US" dirty="0" err="1"/>
              <a:t>thứ</a:t>
            </a:r>
            <a:r>
              <a:rPr lang="en-US" dirty="0"/>
              <a:t> 2 : </a:t>
            </a:r>
            <a:r>
              <a:rPr lang="en-US" dirty="0" err="1"/>
              <a:t>timg</a:t>
            </a:r>
            <a:r>
              <a:rPr lang="en-US" dirty="0"/>
              <a:t> </a:t>
            </a:r>
            <a:r>
              <a:rPr lang="en-US" dirty="0" err="1"/>
              <a:t>hiểu</a:t>
            </a:r>
            <a:r>
              <a:rPr lang="en-US" dirty="0"/>
              <a:t> </a:t>
            </a:r>
            <a:r>
              <a:rPr lang="en-US" dirty="0" err="1"/>
              <a:t>bài</a:t>
            </a:r>
            <a:r>
              <a:rPr lang="en-US" dirty="0"/>
              <a:t> </a:t>
            </a:r>
            <a:r>
              <a:rPr lang="en-US" dirty="0" err="1"/>
              <a:t>chưa</a:t>
            </a:r>
            <a:r>
              <a:rPr lang="en-US" dirty="0"/>
              <a:t> </a:t>
            </a:r>
            <a:r>
              <a:rPr lang="en-US" dirty="0" err="1"/>
              <a:t>nào</a:t>
            </a:r>
            <a:r>
              <a:rPr lang="en-US" dirty="0"/>
              <a:t>.? </a:t>
            </a:r>
            <a:endParaRPr lang="vi-VN" dirty="0"/>
          </a:p>
        </p:txBody>
      </p:sp>
      <p:sp>
        <p:nvSpPr>
          <p:cNvPr id="4" name="Slide Number Placeholder 3"/>
          <p:cNvSpPr>
            <a:spLocks noGrp="1"/>
          </p:cNvSpPr>
          <p:nvPr>
            <p:ph type="sldNum" sz="quarter" idx="5"/>
          </p:nvPr>
        </p:nvSpPr>
        <p:spPr/>
        <p:txBody>
          <a:bodyPr/>
          <a:lstStyle/>
          <a:p>
            <a:fld id="{303E6E94-69E9-4129-8C72-1C52CC308EA6}" type="slidenum">
              <a:rPr lang="zh-CN" altLang="en-US" smtClean="0"/>
              <a:t>9</a:t>
            </a:fld>
            <a:endParaRPr lang="zh-CN" altLang="en-US"/>
          </a:p>
        </p:txBody>
      </p:sp>
    </p:spTree>
    <p:extLst>
      <p:ext uri="{BB962C8B-B14F-4D97-AF65-F5344CB8AC3E}">
        <p14:creationId xmlns:p14="http://schemas.microsoft.com/office/powerpoint/2010/main" val="3854139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标题 1"/>
          <p:cNvSpPr txBox="1"/>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版权声明</a:t>
            </a:r>
            <a:b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感谢您下载平台上提供的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在熊猫办公出售的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模板是免版税类（</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RF</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Royalty-Free</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）正版受</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中国人民共和国著作法</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和</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世界版权公约</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的保护，作品的所有权、版权和著作权归熊猫办公所有，您下载的是</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模板素材的使用权。</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不得将熊猫办公的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endPar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341361" y="290105"/>
            <a:ext cx="11509278" cy="6277789"/>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D61D5-AC75-4DD6-B7F3-52E19A3B46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249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AB9815-E2DE-4805-821E-18E8A9867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223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4196FC-E9EF-4417-9069-70AE2A97A5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4922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4A3F048-5153-495C-BCEF-7A578FE395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461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F3710B-3660-4FF7-B9DB-F34F36EA3B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8060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4175EDB-FB18-443D-9AF6-9069084F39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6199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ECF37DC-C78E-4A80-929C-E539C7EBBE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79261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BF86B4-8CCE-47CE-BE42-4E82D78D82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4770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2D11D8-CE8D-4C16-A874-5FEE0CBAC2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647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4E1786-FDE7-4A85-87FC-A478927E23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2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8B5F9A-EB77-4778-979F-19573406B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7785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045E6D9-2C7B-4CFD-A8EE-7163690A5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302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p:cNvSpPr txBox="1"/>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版权声明</a:t>
            </a:r>
            <a:br>
              <a:rPr lang="zh-CN" altLang="en-US" sz="20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感谢您下载平台上提供的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1.</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在熊猫办公出售的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模板是免版税类（</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RF</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Royalty-Free</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）正版受</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中国人民共和国著作法</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和</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世界版权公约</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的保护，作品的所有权、版权和著作权归熊猫办公所有，您下载的是</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模板素材的使用权。</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2.</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不得将熊猫办公的</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模板、</a:t>
            </a:r>
            <a:r>
              <a:rPr lang="en-US" altLang="zh-CN"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PPT</a:t>
            </a:r>
            <a: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rPr>
            </a:br>
            <a:endParaRPr lang="zh-CN" altLang="en-US" sz="200" spc="120" dirty="0">
              <a:solidFill>
                <a:schemeClr val="bg1"/>
              </a:solidFill>
              <a:latin typeface="Microsoft YaHei" panose="020B0503020204020204" pitchFamily="34" charset="-122"/>
              <a:ea typeface="Microsoft YaHei"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2022/11/5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p14:dur="0" advClick="0" advTm="2000"/>
    </mc:Choice>
    <mc:Fallback xmlns="">
      <p:transition advClick="0" advTm="2000"/>
    </mc:Fallback>
  </mc:AlternateConten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BFF2E94-53A3-4250-9993-0FC3A671338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828528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11.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5.wdp"/><Relationship Id="rId5" Type="http://schemas.openxmlformats.org/officeDocument/2006/relationships/image" Target="../media/image15.png"/><Relationship Id="rId10" Type="http://schemas.microsoft.com/office/2007/relationships/hdphoto" Target="../media/hdphoto7.wdp"/><Relationship Id="rId4" Type="http://schemas.openxmlformats.org/officeDocument/2006/relationships/image" Target="../media/image3.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comments" Target="../comments/commen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14.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0.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2.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矩形 1"/>
          <p:cNvSpPr/>
          <p:nvPr/>
        </p:nvSpPr>
        <p:spPr>
          <a:xfrm>
            <a:off x="-27731" y="6864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57066" y="548680"/>
            <a:ext cx="10967831" cy="5930841"/>
            <a:chOff x="564772" y="463579"/>
            <a:chExt cx="10967831" cy="5930841"/>
          </a:xfrm>
          <a:effectLst>
            <a:outerShdw blurRad="50800" dist="38100" dir="2700000" algn="tl" rotWithShape="0">
              <a:prstClr val="black">
                <a:alpha val="20000"/>
              </a:prstClr>
            </a:outerShdw>
          </a:effectLst>
        </p:grpSpPr>
        <p:sp>
          <p:nvSpPr>
            <p:cNvPr id="47" name="任意多边形: 形状 46"/>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矩形: 圆角 34"/>
            <p:cNvSpPr/>
            <p:nvPr/>
          </p:nvSpPr>
          <p:spPr>
            <a:xfrm>
              <a:off x="564772" y="1303525"/>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p:cNvSpPr/>
            <p:nvPr/>
          </p:nvSpPr>
          <p:spPr>
            <a:xfrm>
              <a:off x="564772" y="2324730"/>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564772" y="335133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564772" y="443452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564772" y="5399137"/>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descr="Baby b is for books Clip Art Free | Book Open image - vector clip art  online, royalty free &amp;amp; public domain | Book clip art, Free clip art, Clip  art borders">
            <a:extLst>
              <a:ext uri="{FF2B5EF4-FFF2-40B4-BE49-F238E27FC236}">
                <a16:creationId xmlns:a16="http://schemas.microsoft.com/office/drawing/2014/main" id="{FCAA964F-70B8-4FBE-A2CF-49D016DC0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243" y="1010487"/>
            <a:ext cx="8330208" cy="48370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clipart, doll&#10;&#10;Description automatically generated">
            <a:extLst>
              <a:ext uri="{FF2B5EF4-FFF2-40B4-BE49-F238E27FC236}">
                <a16:creationId xmlns:a16="http://schemas.microsoft.com/office/drawing/2014/main" id="{0D99BB37-8988-4C23-82B5-6D67CD8328D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72" b="99112" l="178" r="97158">
                        <a14:foregroundMark x1="7993" y1="44083" x2="9414" y2="46154"/>
                        <a14:foregroundMark x1="39254" y1="85207" x2="63233" y2="83728"/>
                        <a14:foregroundMark x1="92718" y1="52367" x2="93428" y2="56509"/>
                        <a14:foregroundMark x1="11901" y1="83432" x2="27176" y2="82249"/>
                        <a14:foregroundMark x1="27176" y1="82249" x2="27176" y2="81361"/>
                        <a14:foregroundMark x1="42451" y1="48225" x2="42451" y2="48225"/>
                        <a14:foregroundMark x1="59147" y1="44970" x2="59147" y2="44970"/>
                        <a14:foregroundMark x1="84369" y1="94675" x2="84369" y2="94675"/>
                        <a14:foregroundMark x1="88988" y1="93195" x2="80817" y2="93195"/>
                        <a14:foregroundMark x1="91474" y1="92012" x2="90053" y2="89053"/>
                        <a14:foregroundMark x1="90586" y1="88757" x2="91474" y2="90533"/>
                        <a14:foregroundMark x1="18472" y1="89941" x2="6394" y2="93195"/>
                        <a14:foregroundMark x1="6394" y1="93195" x2="19183" y2="95562"/>
                        <a14:foregroundMark x1="19183" y1="95562" x2="17229" y2="91420"/>
                        <a14:foregroundMark x1="3908" y1="89053" x2="355" y2="85207"/>
                        <a14:foregroundMark x1="1599" y1="91420" x2="1066" y2="92308"/>
                        <a14:foregroundMark x1="20071" y1="89645" x2="20249" y2="89053"/>
                        <a14:foregroundMark x1="23623" y1="92308" x2="22202" y2="93491"/>
                        <a14:foregroundMark x1="29130" y1="94970" x2="51687" y2="97633"/>
                        <a14:foregroundMark x1="50799" y1="96450" x2="70160" y2="97633"/>
                        <a14:foregroundMark x1="70337" y1="98521" x2="85613" y2="99704"/>
                        <a14:foregroundMark x1="89343" y1="97929" x2="94494" y2="95266"/>
                        <a14:foregroundMark x1="93783" y1="88462" x2="97158" y2="95858"/>
                      </a14:backgroundRemoval>
                    </a14:imgEffect>
                  </a14:imgLayer>
                </a14:imgProps>
              </a:ext>
              <a:ext uri="{28A0092B-C50C-407E-A947-70E740481C1C}">
                <a14:useLocalDpi xmlns:a14="http://schemas.microsoft.com/office/drawing/2010/main" val="0"/>
              </a:ext>
            </a:extLst>
          </a:blip>
          <a:stretch>
            <a:fillRect/>
          </a:stretch>
        </p:blipFill>
        <p:spPr>
          <a:xfrm>
            <a:off x="4583832" y="4781855"/>
            <a:ext cx="3550091" cy="2131315"/>
          </a:xfrm>
          <a:prstGeom prst="rect">
            <a:avLst/>
          </a:prstGeom>
        </p:spPr>
      </p:pic>
      <p:sp>
        <p:nvSpPr>
          <p:cNvPr id="8" name="TextBox 7"/>
          <p:cNvSpPr txBox="1"/>
          <p:nvPr/>
        </p:nvSpPr>
        <p:spPr>
          <a:xfrm>
            <a:off x="1733243" y="660466"/>
            <a:ext cx="7747133" cy="800219"/>
          </a:xfrm>
          <a:prstGeom prst="rect">
            <a:avLst/>
          </a:prstGeom>
          <a:noFill/>
        </p:spPr>
        <p:txBody>
          <a:bodyPr wrap="square" rtlCol="0">
            <a:spAutoFit/>
          </a:bodyPr>
          <a:lstStyle/>
          <a:p>
            <a:r>
              <a:rPr lang="en-US" sz="2800" b="1" kern="10" dirty="0">
                <a:ln w="9525">
                  <a:solidFill>
                    <a:srgbClr val="808000"/>
                  </a:solidFill>
                  <a:round/>
                  <a:headEnd/>
                  <a:tailEnd/>
                </a:ln>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PHÒNG GIÁO DỤC VÀ </a:t>
            </a:r>
            <a:r>
              <a:rPr lang="en-US" sz="2800" b="1" kern="10">
                <a:ln w="9525">
                  <a:solidFill>
                    <a:srgbClr val="808000"/>
                  </a:solidFill>
                  <a:round/>
                  <a:headEnd/>
                  <a:tailEnd/>
                </a:ln>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ĐÀO </a:t>
            </a:r>
            <a:r>
              <a:rPr lang="en-US" sz="2800" b="1" kern="10" smtClean="0">
                <a:ln w="9525">
                  <a:solidFill>
                    <a:srgbClr val="808000"/>
                  </a:solidFill>
                  <a:round/>
                  <a:headEnd/>
                  <a:tailEnd/>
                </a:ln>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TẠO GIA LÂM</a:t>
            </a:r>
            <a:endParaRPr lang="en-US" sz="2800" b="1" kern="10" dirty="0">
              <a:ln w="9525">
                <a:solidFill>
                  <a:srgbClr val="808000"/>
                </a:solidFill>
                <a:round/>
                <a:headEnd/>
                <a:tailEnd/>
              </a:ln>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endParaRPr>
          </a:p>
          <a:p>
            <a:endParaRPr lang="en-US" b="1" dirty="0"/>
          </a:p>
        </p:txBody>
      </p:sp>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667DC0EC-D650-4314-B0CC-CBB166C2034D}"/>
              </a:ext>
            </a:extLst>
          </p:cNvPr>
          <p:cNvSpPr txBox="1"/>
          <p:nvPr/>
        </p:nvSpPr>
        <p:spPr>
          <a:xfrm>
            <a:off x="3675602" y="1996406"/>
            <a:ext cx="2312691" cy="2554545"/>
          </a:xfrm>
          <a:prstGeom prst="rect">
            <a:avLst/>
          </a:prstGeom>
          <a:noFill/>
        </p:spPr>
        <p:txBody>
          <a:bodyPr wrap="square" rtlCol="0">
            <a:spAutoFit/>
          </a:bodyPr>
          <a:lstStyle/>
          <a:p>
            <a:r>
              <a:rPr lang="en-US" sz="8000" dirty="0" err="1">
                <a:ln>
                  <a:solidFill>
                    <a:schemeClr val="bg1"/>
                  </a:solidFill>
                </a:ln>
                <a:solidFill>
                  <a:srgbClr val="FF0000"/>
                </a:solidFill>
                <a:effectLst>
                  <a:outerShdw blurRad="50800" dist="38100" dir="2700000" algn="tl" rotWithShape="0">
                    <a:prstClr val="black">
                      <a:alpha val="40000"/>
                    </a:prstClr>
                  </a:outerShdw>
                </a:effectLst>
                <a:latin typeface="VNI-Hobo" pitchFamily="2" charset="0"/>
              </a:rPr>
              <a:t>Taäp</a:t>
            </a:r>
            <a:r>
              <a:rPr lang="en-US" sz="8000" dirty="0">
                <a:ln>
                  <a:solidFill>
                    <a:schemeClr val="bg1"/>
                  </a:solidFill>
                </a:ln>
                <a:solidFill>
                  <a:srgbClr val="FF0000"/>
                </a:solidFill>
                <a:effectLst>
                  <a:outerShdw blurRad="50800" dist="38100" dir="2700000" algn="tl" rotWithShape="0">
                    <a:prstClr val="black">
                      <a:alpha val="40000"/>
                    </a:prstClr>
                  </a:outerShdw>
                </a:effectLst>
                <a:latin typeface="VNI-Hobo" pitchFamily="2" charset="0"/>
              </a:rPr>
              <a:t> </a:t>
            </a:r>
          </a:p>
          <a:p>
            <a:r>
              <a:rPr lang="en-US" sz="8000" dirty="0" err="1">
                <a:ln>
                  <a:solidFill>
                    <a:schemeClr val="bg1"/>
                  </a:solidFill>
                </a:ln>
                <a:solidFill>
                  <a:srgbClr val="FF0000"/>
                </a:solidFill>
                <a:effectLst>
                  <a:outerShdw blurRad="50800" dist="38100" dir="2700000" algn="tl" rotWithShape="0">
                    <a:prstClr val="black">
                      <a:alpha val="40000"/>
                    </a:prstClr>
                  </a:outerShdw>
                </a:effectLst>
                <a:latin typeface="VNI-Hobo" pitchFamily="2" charset="0"/>
              </a:rPr>
              <a:t>ñoïc</a:t>
            </a:r>
            <a:endParaRPr lang="vi-VN" sz="8000" dirty="0">
              <a:ln>
                <a:solidFill>
                  <a:schemeClr val="bg1"/>
                </a:solidFill>
              </a:ln>
              <a:solidFill>
                <a:srgbClr val="FF0000"/>
              </a:solidFill>
              <a:effectLst>
                <a:outerShdw blurRad="50800" dist="38100" dir="2700000" algn="tl" rotWithShape="0">
                  <a:prstClr val="black">
                    <a:alpha val="40000"/>
                  </a:prstClr>
                </a:outerShdw>
              </a:effectLst>
            </a:endParaRPr>
          </a:p>
        </p:txBody>
      </p:sp>
      <p:sp>
        <p:nvSpPr>
          <p:cNvPr id="23" name="TextBox 22">
            <a:extLst>
              <a:ext uri="{FF2B5EF4-FFF2-40B4-BE49-F238E27FC236}">
                <a16:creationId xmlns:a16="http://schemas.microsoft.com/office/drawing/2014/main" id="{64F799D7-9038-4E73-8802-0A07C0BF7AE9}"/>
              </a:ext>
            </a:extLst>
          </p:cNvPr>
          <p:cNvSpPr txBox="1"/>
          <p:nvPr/>
        </p:nvSpPr>
        <p:spPr>
          <a:xfrm>
            <a:off x="6774306" y="2565793"/>
            <a:ext cx="2312691" cy="1323439"/>
          </a:xfrm>
          <a:prstGeom prst="rect">
            <a:avLst/>
          </a:prstGeom>
          <a:noFill/>
        </p:spPr>
        <p:txBody>
          <a:bodyPr wrap="square" rtlCol="0">
            <a:spAutoFit/>
          </a:bodyPr>
          <a:lstStyle/>
          <a:p>
            <a:r>
              <a:rPr lang="en-US" sz="8000" dirty="0" err="1">
                <a:ln>
                  <a:solidFill>
                    <a:schemeClr val="bg1"/>
                  </a:solidFill>
                </a:ln>
                <a:solidFill>
                  <a:srgbClr val="FF0000"/>
                </a:solidFill>
                <a:effectLst>
                  <a:outerShdw blurRad="50800" dist="38100" dir="2700000" algn="tl" rotWithShape="0">
                    <a:prstClr val="black">
                      <a:alpha val="40000"/>
                    </a:prstClr>
                  </a:outerShdw>
                </a:effectLst>
                <a:latin typeface="VNI-Briquet" panose="020B7200000000000000" pitchFamily="34" charset="0"/>
              </a:rPr>
              <a:t>Lôùp</a:t>
            </a:r>
            <a:r>
              <a:rPr lang="en-US" sz="8000" dirty="0">
                <a:ln>
                  <a:solidFill>
                    <a:schemeClr val="bg1"/>
                  </a:solidFill>
                </a:ln>
                <a:solidFill>
                  <a:srgbClr val="FF0000"/>
                </a:solidFill>
                <a:effectLst>
                  <a:outerShdw blurRad="50800" dist="38100" dir="2700000" algn="tl" rotWithShape="0">
                    <a:prstClr val="black">
                      <a:alpha val="40000"/>
                    </a:prstClr>
                  </a:outerShdw>
                </a:effectLst>
                <a:latin typeface="VNI-Briquet" panose="020B7200000000000000" pitchFamily="34" charset="0"/>
              </a:rPr>
              <a:t> 4</a:t>
            </a:r>
            <a:endParaRPr lang="vi-VN" sz="8000" dirty="0">
              <a:ln>
                <a:solidFill>
                  <a:schemeClr val="bg1"/>
                </a:solidFill>
              </a:ln>
              <a:solidFill>
                <a:srgbClr val="FF0000"/>
              </a:solidFill>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14093">
        <p15:prstTrans prst="curtains"/>
      </p:transition>
    </mc:Choice>
    <mc:Fallback xmlns="">
      <p:transition spd="slow" advTm="140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32"/>
                                        </p:tgtEl>
                                        <p:attrNameLst>
                                          <p:attrName>style.visibility</p:attrName>
                                        </p:attrNameLst>
                                      </p:cBhvr>
                                      <p:to>
                                        <p:strVal val="visible"/>
                                      </p:to>
                                    </p:set>
                                  </p:childTnLst>
                                </p:cTn>
                              </p:par>
                              <p:par>
                                <p:cTn id="7" presetID="49" presetClass="path" presetSubtype="0" accel="50000" decel="50000" fill="hold" nodeType="withEffect">
                                  <p:stCondLst>
                                    <p:cond delay="500"/>
                                  </p:stCondLst>
                                  <p:childTnLst>
                                    <p:animMotion origin="layout" path="M -4.375E-6 3.7037E-6 L 0.20925 0.34444 " pathEditMode="relative" rAng="0" ptsTypes="AA">
                                      <p:cBhvr>
                                        <p:cTn id="8" dur="1000" spd="-100000" fill="hold"/>
                                        <p:tgtEl>
                                          <p:spTgt spid="32"/>
                                        </p:tgtEl>
                                        <p:attrNameLst>
                                          <p:attrName>ppt_x</p:attrName>
                                          <p:attrName>ppt_y</p:attrName>
                                        </p:attrNameLst>
                                      </p:cBhvr>
                                      <p:rCtr x="10456" y="17222"/>
                                    </p:animMotion>
                                  </p:childTnLst>
                                </p:cTn>
                              </p:par>
                              <p:par>
                                <p:cTn id="9" presetID="2" presetClass="entr" presetSubtype="4" fill="hold"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95400" y="439194"/>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8838470" y="4273936"/>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5223826" y="656391"/>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268760"/>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917654" y="3616264"/>
            <a:ext cx="8208912" cy="1200329"/>
          </a:xfrm>
          <a:prstGeom prst="rect">
            <a:avLst/>
          </a:prstGeom>
          <a:noFill/>
        </p:spPr>
        <p:txBody>
          <a:bodyPr wrap="square" rtlCol="0">
            <a:spAutoFit/>
          </a:bodyPr>
          <a:lstStyle/>
          <a:p>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xin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thần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làm</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cho</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mọi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vật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chạm</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đều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biến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thành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vàng</a:t>
            </a:r>
            <a:r>
              <a:rPr lang="en-US" sz="3600" dirty="0">
                <a:ln w="0"/>
                <a:solidFill>
                  <a:schemeClr val="tx2">
                    <a:lumMod val="75000"/>
                  </a:schemeClr>
                </a:solidFill>
                <a:effectLst>
                  <a:outerShdw blurRad="38100" dist="25400" dir="5400000" algn="ctr" rotWithShape="0">
                    <a:srgbClr val="6E747A">
                      <a:alpha val="43000"/>
                    </a:srgbClr>
                  </a:outerShdw>
                </a:effectLst>
              </a:rPr>
              <a:t>.</a:t>
            </a:r>
          </a:p>
        </p:txBody>
      </p:sp>
      <p:sp>
        <p:nvSpPr>
          <p:cNvPr id="11" name="Rectangle 10"/>
          <p:cNvSpPr/>
          <p:nvPr/>
        </p:nvSpPr>
        <p:spPr>
          <a:xfrm>
            <a:off x="1919534" y="2923223"/>
            <a:ext cx="8352928" cy="646331"/>
          </a:xfrm>
          <a:prstGeom prst="rect">
            <a:avLst/>
          </a:prstGeom>
          <a:solidFill>
            <a:schemeClr val="tx2">
              <a:lumMod val="20000"/>
              <a:lumOff val="80000"/>
            </a:schemeClr>
          </a:solidFill>
        </p:spPr>
        <p:txBody>
          <a:bodyPr wrap="squar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1.Vua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thần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-ô-</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dốt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18" name="Cloud Callout 11">
            <a:extLst>
              <a:ext uri="{FF2B5EF4-FFF2-40B4-BE49-F238E27FC236}">
                <a16:creationId xmlns:a16="http://schemas.microsoft.com/office/drawing/2014/main" id="{644EB4F3-6FA5-4EB1-995B-176A327EE1D9}"/>
              </a:ext>
            </a:extLst>
          </p:cNvPr>
          <p:cNvSpPr/>
          <p:nvPr/>
        </p:nvSpPr>
        <p:spPr>
          <a:xfrm>
            <a:off x="9909051" y="3446309"/>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1</a:t>
            </a:r>
          </a:p>
        </p:txBody>
      </p:sp>
      <p:pic>
        <p:nvPicPr>
          <p:cNvPr id="5" name="Picture 4"/>
          <p:cNvPicPr>
            <a:picLocks noChangeAspect="1"/>
          </p:cNvPicPr>
          <p:nvPr/>
        </p:nvPicPr>
        <p:blipFill>
          <a:blip r:embed="rId6"/>
          <a:stretch>
            <a:fillRect/>
          </a:stretch>
        </p:blipFill>
        <p:spPr>
          <a:xfrm>
            <a:off x="6435447" y="2060848"/>
            <a:ext cx="3981033" cy="755970"/>
          </a:xfrm>
          <a:prstGeom prst="rect">
            <a:avLst/>
          </a:prstGeom>
        </p:spPr>
      </p:pic>
      <p:pic>
        <p:nvPicPr>
          <p:cNvPr id="3074" name="Picture 2" descr="Điều ước của vua Mi-đát [Thần thoại Hy Lạp] - Thế giới cổ tích">
            <a:extLst>
              <a:ext uri="{FF2B5EF4-FFF2-40B4-BE49-F238E27FC236}">
                <a16:creationId xmlns:a16="http://schemas.microsoft.com/office/drawing/2014/main" id="{D29D83F1-ED33-4FDB-8C4B-09AD2548CD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5760" y="4836755"/>
            <a:ext cx="3312368" cy="18648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0165792"/>
      </p:ext>
    </p:extLst>
  </p:cSld>
  <p:clrMapOvr>
    <a:masterClrMapping/>
  </p:clrMapOvr>
  <mc:AlternateContent xmlns:mc="http://schemas.openxmlformats.org/markup-compatibility/2006" xmlns:p14="http://schemas.microsoft.com/office/powerpoint/2010/main">
    <mc:Choice Requires="p14">
      <p:transition spd="slow" p14:dur="1200" advTm="27827">
        <p14:prism/>
      </p:transition>
    </mc:Choice>
    <mc:Fallback xmlns="">
      <p:transition spd="slow" advTm="2782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Effect transition="in" filter="fade">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35338" y="217071"/>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17" name="Text Box 8">
            <a:extLst>
              <a:ext uri="{FF2B5EF4-FFF2-40B4-BE49-F238E27FC236}">
                <a16:creationId xmlns:a16="http://schemas.microsoft.com/office/drawing/2014/main" id="{224B7C74-5859-4AC4-9A4D-F8ABC30C482D}"/>
              </a:ext>
            </a:extLst>
          </p:cNvPr>
          <p:cNvSpPr txBox="1"/>
          <p:nvPr/>
        </p:nvSpPr>
        <p:spPr>
          <a:xfrm>
            <a:off x="4909506" y="37189"/>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848789" y="602571"/>
            <a:ext cx="6311344" cy="769441"/>
          </a:xfrm>
          <a:prstGeom prst="rect">
            <a:avLst/>
          </a:prstGeom>
          <a:noFill/>
        </p:spPr>
        <p:txBody>
          <a:bodyPr wrap="none" lIns="91440" tIns="45720" rIns="91440" bIns="45720">
            <a:spAutoFit/>
          </a:bodyPr>
          <a:lstStyle/>
          <a:p>
            <a:pPr algn="ct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Điều</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ước</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của</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vua</a:t>
            </a:r>
            <a:r>
              <a:rPr lang="en-US" altLang="en-US" sz="4400" b="1" spc="50" dirty="0">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 </a:t>
            </a:r>
            <a:r>
              <a:rPr lang="en-US" altLang="en-US" sz="4400" b="1" spc="50" dirty="0" err="1">
                <a:ln w="9525" cmpd="sng">
                  <a:solidFill>
                    <a:srgbClr val="FF0000"/>
                  </a:solidFill>
                  <a:prstDash val="solid"/>
                </a:ln>
                <a:solidFill>
                  <a:srgbClr val="FFD33F"/>
                </a:solidFill>
                <a:effectLst>
                  <a:glow rad="38100">
                    <a:schemeClr val="accent1">
                      <a:alpha val="40000"/>
                    </a:schemeClr>
                  </a:glow>
                </a:effectLst>
                <a:latin typeface="Times New Roman" panose="02020603050405020304" pitchFamily="18" charset="0"/>
                <a:cs typeface="Times New Roman" panose="02020603050405020304" pitchFamily="18" charset="0"/>
              </a:rPr>
              <a:t>Mi-đát</a:t>
            </a:r>
            <a:endParaRPr lang="en-US" sz="4400" b="1" spc="50" dirty="0">
              <a:ln w="9525" cmpd="sng">
                <a:solidFill>
                  <a:srgbClr val="FF0000"/>
                </a:solidFill>
                <a:prstDash val="solid"/>
              </a:ln>
              <a:solidFill>
                <a:srgbClr val="FFD33F"/>
              </a:solidFill>
              <a:effectLst>
                <a:glow rad="38100">
                  <a:schemeClr val="accent1">
                    <a:alpha val="40000"/>
                  </a:schemeClr>
                </a:glow>
              </a:effectLst>
            </a:endParaRPr>
          </a:p>
        </p:txBody>
      </p:sp>
      <p:sp>
        <p:nvSpPr>
          <p:cNvPr id="11" name="Rectangle 10"/>
          <p:cNvSpPr/>
          <p:nvPr/>
        </p:nvSpPr>
        <p:spPr>
          <a:xfrm>
            <a:off x="1513072" y="1859191"/>
            <a:ext cx="9885947" cy="1200329"/>
          </a:xfrm>
          <a:prstGeom prst="rect">
            <a:avLst/>
          </a:prstGeom>
          <a:noFill/>
        </p:spPr>
        <p:txBody>
          <a:bodyPr wrap="squar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2.Thoạt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đầu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được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thực</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hiện</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tốt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đẹp</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như</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thế</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nào</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5" name="TextBox 4"/>
          <p:cNvSpPr txBox="1"/>
          <p:nvPr/>
        </p:nvSpPr>
        <p:spPr>
          <a:xfrm flipH="1">
            <a:off x="5781679" y="980728"/>
            <a:ext cx="1251822" cy="369332"/>
          </a:xfrm>
          <a:prstGeom prst="rect">
            <a:avLst/>
          </a:prstGeom>
          <a:noFill/>
        </p:spPr>
        <p:txBody>
          <a:bodyPr wrap="square" rtlCol="0">
            <a:spAutoFit/>
          </a:bodyPr>
          <a:lstStyle/>
          <a:p>
            <a:endParaRPr lang="en-US" dirty="0"/>
          </a:p>
        </p:txBody>
      </p:sp>
      <p:sp>
        <p:nvSpPr>
          <p:cNvPr id="15" name="Cloud 14"/>
          <p:cNvSpPr/>
          <p:nvPr/>
        </p:nvSpPr>
        <p:spPr>
          <a:xfrm>
            <a:off x="1503052" y="2628133"/>
            <a:ext cx="3071944" cy="14729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Bẻ</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sồi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0" name="Cloud 19"/>
          <p:cNvSpPr/>
          <p:nvPr/>
        </p:nvSpPr>
        <p:spPr>
          <a:xfrm>
            <a:off x="8091648" y="2605033"/>
            <a:ext cx="3071944" cy="1472927"/>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Ngắt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thành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1" name="Cloud 20"/>
          <p:cNvSpPr/>
          <p:nvPr/>
        </p:nvSpPr>
        <p:spPr>
          <a:xfrm>
            <a:off x="4909506" y="4614625"/>
            <a:ext cx="3251963" cy="1717520"/>
          </a:xfrm>
          <a:prstGeom prst="cloud">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người</a:t>
            </a:r>
            <a:r>
              <a:rPr lang="en-US" sz="2400" b="1" dirty="0">
                <a:solidFill>
                  <a:schemeClr val="tx1"/>
                </a:solidFill>
                <a:latin typeface="Times New Roman" panose="02020603050405020304" pitchFamily="18" charset="0"/>
                <a:cs typeface="Times New Roman" panose="02020603050405020304" pitchFamily="18" charset="0"/>
              </a:rPr>
              <a:t> sung </a:t>
            </a:r>
            <a:r>
              <a:rPr lang="en-US" sz="2400" b="1" dirty="0" err="1">
                <a:solidFill>
                  <a:schemeClr val="tx1"/>
                </a:solidFill>
                <a:latin typeface="Times New Roman" panose="02020603050405020304" pitchFamily="18" charset="0"/>
                <a:cs typeface="Times New Roman" panose="02020603050405020304" pitchFamily="18" charset="0"/>
              </a:rPr>
              <a:t>sướng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nhất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đời</a:t>
            </a:r>
            <a:r>
              <a:rPr lang="en-US" sz="2400" b="1" dirty="0">
                <a:solidFill>
                  <a:schemeClr val="tx1"/>
                </a:solidFill>
                <a:latin typeface="Times New Roman" panose="02020603050405020304" pitchFamily="18" charset="0"/>
                <a:cs typeface="Times New Roman" panose="02020603050405020304" pitchFamily="18" charset="0"/>
              </a:rPr>
              <a:t>. .</a:t>
            </a:r>
          </a:p>
        </p:txBody>
      </p:sp>
      <p:sp>
        <p:nvSpPr>
          <p:cNvPr id="22" name="Text Box 8">
            <a:extLst>
              <a:ext uri="{FF2B5EF4-FFF2-40B4-BE49-F238E27FC236}">
                <a16:creationId xmlns:a16="http://schemas.microsoft.com/office/drawing/2014/main" id="{16F96F1C-C570-4056-B15C-EE06927340BF}"/>
              </a:ext>
            </a:extLst>
          </p:cNvPr>
          <p:cNvSpPr txBox="1"/>
          <p:nvPr/>
        </p:nvSpPr>
        <p:spPr>
          <a:xfrm>
            <a:off x="7157547" y="1348413"/>
            <a:ext cx="3877229" cy="510778"/>
          </a:xfrm>
          <a:prstGeom prst="roundRect">
            <a:avLst/>
          </a:prstGeom>
          <a:solidFill>
            <a:schemeClr val="bg1"/>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r>
              <a:rPr lang="en-US" altLang="en-US" sz="2400" b="1" i="1" dirty="0">
                <a:solidFill>
                  <a:srgbClr val="0070C0"/>
                </a:solidFill>
                <a:latin typeface="Times New Roman" panose="02020603050405020304" pitchFamily="18" charset="0"/>
                <a:cs typeface="Times New Roman" panose="02020603050405020304" pitchFamily="18" charset="0"/>
              </a:rPr>
              <a:t> </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pic>
        <p:nvPicPr>
          <p:cNvPr id="1028" name="Picture 4" descr="Acorn Leaf Oak Stock Photography Green PNG, Clipart, Acorn, Branch, Color,  Fern, Food Free PNG Download">
            <a:extLst>
              <a:ext uri="{FF2B5EF4-FFF2-40B4-BE49-F238E27FC236}">
                <a16:creationId xmlns:a16="http://schemas.microsoft.com/office/drawing/2014/main" id="{E4FD8721-C841-4086-B5FF-E58B1A3CDAE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00" b="98462" l="1923" r="96841">
                        <a14:foregroundMark x1="31456" y1="17231" x2="43681" y2="16923"/>
                        <a14:foregroundMark x1="43681" y1="16923" x2="53297" y2="21538"/>
                        <a14:foregroundMark x1="53297" y1="21538" x2="59615" y2="28154"/>
                        <a14:foregroundMark x1="59615" y1="28154" x2="61951" y2="33385"/>
                        <a14:foregroundMark x1="86951" y1="43077" x2="89286" y2="58154"/>
                        <a14:foregroundMark x1="88599" y1="66462" x2="87775" y2="76923"/>
                        <a14:foregroundMark x1="87775" y1="76923" x2="83104" y2="82615"/>
                        <a14:foregroundMark x1="93544" y1="49385" x2="94780" y2="53077"/>
                        <a14:foregroundMark x1="96429" y1="68000" x2="97115" y2="73231"/>
                        <a14:foregroundMark x1="77747" y1="92462" x2="79945" y2="92462"/>
                        <a14:foregroundMark x1="27198" y1="95077" x2="32830" y2="93231"/>
                        <a14:foregroundMark x1="41209" y1="96615" x2="47115" y2="98769"/>
                        <a14:foregroundMark x1="12088" y1="49692" x2="4396" y2="51077"/>
                        <a14:foregroundMark x1="4396" y1="51077" x2="11813" y2="51231"/>
                        <a14:foregroundMark x1="2885" y1="52000" x2="3297" y2="53538"/>
                        <a14:foregroundMark x1="37363" y1="6308" x2="40522" y2="11692"/>
                        <a14:foregroundMark x1="35577" y1="2000" x2="36401" y2="2615"/>
                        <a14:foregroundMark x1="1923" y1="49231" x2="1923" y2="50462"/>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567871" y="4168149"/>
            <a:ext cx="2630016" cy="23482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corn Oak Leaf Sprig Photos - Free &amp;amp; Royalty-Free Stock Photos from  Dreamstime">
            <a:extLst>
              <a:ext uri="{FF2B5EF4-FFF2-40B4-BE49-F238E27FC236}">
                <a16:creationId xmlns:a16="http://schemas.microsoft.com/office/drawing/2014/main" id="{18F32134-0010-42C9-846C-1613EEFAD50D}"/>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8308" r="90000">
                        <a14:foregroundMark x1="8308" y1="47122" x2="8462" y2="51583"/>
                      </a14:backgroundRemoval>
                    </a14:imgEffect>
                  </a14:imgLayer>
                </a14:imgProps>
              </a:ext>
              <a:ext uri="{28A0092B-C50C-407E-A947-70E740481C1C}">
                <a14:useLocalDpi xmlns:a14="http://schemas.microsoft.com/office/drawing/2010/main" val="0"/>
              </a:ext>
            </a:extLst>
          </a:blip>
          <a:srcRect/>
          <a:stretch>
            <a:fillRect/>
          </a:stretch>
        </p:blipFill>
        <p:spPr bwMode="auto">
          <a:xfrm>
            <a:off x="1353909" y="2451180"/>
            <a:ext cx="4360777" cy="46630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le Creates a New Type of Gold | KOMO">
            <a:extLst>
              <a:ext uri="{FF2B5EF4-FFF2-40B4-BE49-F238E27FC236}">
                <a16:creationId xmlns:a16="http://schemas.microsoft.com/office/drawing/2014/main" id="{DEF175D0-3C2D-4929-BB12-4D069335A361}"/>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69" b="98556" l="9838" r="89757">
                        <a14:foregroundMark x1="58824" y1="10289" x2="66227" y2="9386"/>
                        <a14:foregroundMark x1="66227" y1="9386" x2="70994" y2="4513"/>
                        <a14:foregroundMark x1="70994" y1="4513" x2="71501" y2="3249"/>
                        <a14:foregroundMark x1="38945" y1="92058" x2="44320" y2="94946"/>
                        <a14:foregroundMark x1="44320" y1="94946" x2="56491" y2="90794"/>
                        <a14:foregroundMark x1="56491" y1="90794" x2="60751" y2="91516"/>
                        <a14:foregroundMark x1="43408" y1="98375" x2="52535" y2="98556"/>
                      </a14:backgroundRemoval>
                    </a14:imgEffect>
                  </a14:imgLayer>
                </a14:imgProps>
              </a:ext>
              <a:ext uri="{28A0092B-C50C-407E-A947-70E740481C1C}">
                <a14:useLocalDpi xmlns:a14="http://schemas.microsoft.com/office/drawing/2010/main" val="0"/>
              </a:ext>
            </a:extLst>
          </a:blip>
          <a:srcRect/>
          <a:stretch>
            <a:fillRect/>
          </a:stretch>
        </p:blipFill>
        <p:spPr bwMode="auto">
          <a:xfrm>
            <a:off x="8567476" y="4031870"/>
            <a:ext cx="2630017" cy="14777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43067130"/>
      </p:ext>
    </p:extLst>
  </p:cSld>
  <p:clrMapOvr>
    <a:masterClrMapping/>
  </p:clrMapOvr>
  <mc:AlternateContent xmlns:mc="http://schemas.openxmlformats.org/markup-compatibility/2006" xmlns:p14="http://schemas.microsoft.com/office/powerpoint/2010/main">
    <mc:Choice Requires="p14">
      <p:transition spd="slow" p14:dur="1200" advTm="38787">
        <p14:prism/>
      </p:transition>
    </mc:Choice>
    <mc:Fallback xmlns="">
      <p:transition spd="slow" advTm="387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800" decel="100000"/>
                                        <p:tgtEl>
                                          <p:spTgt spid="1028"/>
                                        </p:tgtEl>
                                      </p:cBhvr>
                                    </p:animEffect>
                                    <p:anim calcmode="lin" valueType="num">
                                      <p:cBhvr>
                                        <p:cTn id="21" dur="800" decel="100000" fill="hold"/>
                                        <p:tgtEl>
                                          <p:spTgt spid="1028"/>
                                        </p:tgtEl>
                                        <p:attrNameLst>
                                          <p:attrName>style.rotation</p:attrName>
                                        </p:attrNameLst>
                                      </p:cBhvr>
                                      <p:tavLst>
                                        <p:tav tm="0">
                                          <p:val>
                                            <p:fltVal val="-90"/>
                                          </p:val>
                                        </p:tav>
                                        <p:tav tm="100000">
                                          <p:val>
                                            <p:fltVal val="0"/>
                                          </p:val>
                                        </p:tav>
                                      </p:tavLst>
                                    </p:anim>
                                    <p:anim calcmode="lin" valueType="num">
                                      <p:cBhvr>
                                        <p:cTn id="22" dur="800" decel="100000" fill="hold"/>
                                        <p:tgtEl>
                                          <p:spTgt spid="1028"/>
                                        </p:tgtEl>
                                        <p:attrNameLst>
                                          <p:attrName>ppt_x</p:attrName>
                                        </p:attrNameLst>
                                      </p:cBhvr>
                                      <p:tavLst>
                                        <p:tav tm="0">
                                          <p:val>
                                            <p:strVal val="#ppt_x+0.4"/>
                                          </p:val>
                                        </p:tav>
                                        <p:tav tm="100000">
                                          <p:val>
                                            <p:strVal val="#ppt_x-0.05"/>
                                          </p:val>
                                        </p:tav>
                                      </p:tavLst>
                                    </p:anim>
                                    <p:anim calcmode="lin" valueType="num">
                                      <p:cBhvr>
                                        <p:cTn id="23" dur="800" decel="100000" fill="hold"/>
                                        <p:tgtEl>
                                          <p:spTgt spid="102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2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28"/>
                                        </p:tgtEl>
                                        <p:attrNameLst>
                                          <p:attrName>ppt_y</p:attrName>
                                        </p:attrNameLst>
                                      </p:cBhvr>
                                      <p:tavLst>
                                        <p:tav tm="0">
                                          <p:val>
                                            <p:strVal val="#ppt_y+0.1"/>
                                          </p:val>
                                        </p:tav>
                                        <p:tav tm="100000">
                                          <p:val>
                                            <p:strVal val="#ppt_y"/>
                                          </p:val>
                                        </p:tav>
                                      </p:tavLst>
                                    </p:anim>
                                  </p:childTnLst>
                                </p:cTn>
                              </p:par>
                            </p:childTnLst>
                          </p:cTn>
                        </p:par>
                        <p:par>
                          <p:cTn id="26" fill="hold">
                            <p:stCondLst>
                              <p:cond delay="1000"/>
                            </p:stCondLst>
                            <p:childTnLst>
                              <p:par>
                                <p:cTn id="27" presetID="1" presetClass="exit"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left)">
                                      <p:cBhvr>
                                        <p:cTn id="31" dur="500"/>
                                        <p:tgtEl>
                                          <p:spTgt spid="1026"/>
                                        </p:tgtEl>
                                      </p:cBhvr>
                                    </p:animEffect>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030"/>
                                        </p:tgtEl>
                                        <p:attrNameLst>
                                          <p:attrName>style.visibility</p:attrName>
                                        </p:attrNameLst>
                                      </p:cBhvr>
                                      <p:to>
                                        <p:strVal val="visible"/>
                                      </p:to>
                                    </p:set>
                                    <p:anim calcmode="lin" valueType="num">
                                      <p:cBhvr>
                                        <p:cTn id="40" dur="500" fill="hold"/>
                                        <p:tgtEl>
                                          <p:spTgt spid="1030"/>
                                        </p:tgtEl>
                                        <p:attrNameLst>
                                          <p:attrName>ppt_w</p:attrName>
                                        </p:attrNameLst>
                                      </p:cBhvr>
                                      <p:tavLst>
                                        <p:tav tm="0">
                                          <p:val>
                                            <p:fltVal val="0"/>
                                          </p:val>
                                        </p:tav>
                                        <p:tav tm="100000">
                                          <p:val>
                                            <p:strVal val="#ppt_w"/>
                                          </p:val>
                                        </p:tav>
                                      </p:tavLst>
                                    </p:anim>
                                    <p:anim calcmode="lin" valueType="num">
                                      <p:cBhvr>
                                        <p:cTn id="41" dur="500" fill="hold"/>
                                        <p:tgtEl>
                                          <p:spTgt spid="1030"/>
                                        </p:tgtEl>
                                        <p:attrNameLst>
                                          <p:attrName>ppt_h</p:attrName>
                                        </p:attrNameLst>
                                      </p:cBhvr>
                                      <p:tavLst>
                                        <p:tav tm="0">
                                          <p:val>
                                            <p:fltVal val="0"/>
                                          </p:val>
                                        </p:tav>
                                        <p:tav tm="100000">
                                          <p:val>
                                            <p:strVal val="#ppt_h"/>
                                          </p:val>
                                        </p:tav>
                                      </p:tavLst>
                                    </p:anim>
                                    <p:animEffect transition="in" filter="fade">
                                      <p:cBhvr>
                                        <p:cTn id="42" dur="500"/>
                                        <p:tgtEl>
                                          <p:spTgt spid="103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10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5087888" y="489484"/>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583162" y="3938647"/>
            <a:ext cx="8208912" cy="2062103"/>
          </a:xfrm>
          <a:prstGeom prst="rect">
            <a:avLst/>
          </a:prstGeom>
          <a:noFill/>
        </p:spPr>
        <p:txBody>
          <a:bodyPr wrap="square" rtlCol="0">
            <a:spAutoFit/>
          </a:bodyPr>
          <a:lstStyle/>
          <a:p>
            <a:pPr algn="just"/>
            <a:r>
              <a:rPr lang="en-US" sz="3200" dirty="0" err="1">
                <a:ln w="0"/>
                <a:solidFill>
                  <a:schemeClr val="tx2">
                    <a:lumMod val="75000"/>
                  </a:schemeClr>
                </a:solidFill>
                <a:effectLst>
                  <a:outerShdw blurRad="38100" dist="25400" dir="5400000" algn="ctr" rotWithShape="0">
                    <a:srgbClr val="6E747A">
                      <a:alpha val="43000"/>
                    </a:srgbClr>
                  </a:outerShdw>
                </a:effectLst>
              </a:rPr>
              <a:t>Vì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nhà</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vua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nhận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ra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sự</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khủng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khiếp</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của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điều</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ước</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vua</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thể</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ăn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uống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bất</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gì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Vì</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tất</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cả</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mọi</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thứ</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chạm</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đều</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biến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thành</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vàng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Mà</a:t>
            </a:r>
            <a:r>
              <a:rPr lang="en-US" sz="3200" dirty="0">
                <a:ln w="0"/>
                <a:solidFill>
                  <a:schemeClr val="tx2">
                    <a:lumMod val="75000"/>
                  </a:schemeClr>
                </a:solidFill>
                <a:effectLst>
                  <a:outerShdw blurRad="38100" dist="25400" dir="5400000" algn="ctr" rotWithShape="0">
                    <a:srgbClr val="6E747A">
                      <a:alpha val="43000"/>
                    </a:srgbClr>
                  </a:outerShdw>
                </a:effectLst>
              </a:rPr>
              <a:t> con </a:t>
            </a:r>
            <a:r>
              <a:rPr lang="en-US" sz="3200" dirty="0" err="1">
                <a:ln w="0"/>
                <a:solidFill>
                  <a:schemeClr val="tx2">
                    <a:lumMod val="75000"/>
                  </a:schemeClr>
                </a:solidFill>
                <a:effectLst>
                  <a:outerShdw blurRad="38100" dist="25400" dir="5400000" algn="ctr" rotWithShape="0">
                    <a:srgbClr val="6E747A">
                      <a:alpha val="43000"/>
                    </a:srgbClr>
                  </a:outerShdw>
                </a:effectLst>
              </a:rPr>
              <a:t>người</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không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thể</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ăn</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vàng</a:t>
            </a:r>
            <a:r>
              <a:rPr lang="en-US" sz="3200" dirty="0">
                <a:ln w="0"/>
                <a:solidFill>
                  <a:schemeClr val="tx2">
                    <a:lumMod val="75000"/>
                  </a:schemeClr>
                </a:solidFill>
                <a:effectLst>
                  <a:outerShdw blurRad="38100" dist="25400" dir="5400000" algn="ctr" rotWithShape="0">
                    <a:srgbClr val="6E747A">
                      <a:alpha val="43000"/>
                    </a:srgbClr>
                  </a:outerShdw>
                </a:effectLst>
              </a:rPr>
              <a:t> </a:t>
            </a:r>
            <a:r>
              <a:rPr lang="en-US" sz="3200" dirty="0" err="1">
                <a:ln w="0"/>
                <a:solidFill>
                  <a:schemeClr val="tx2">
                    <a:lumMod val="75000"/>
                  </a:schemeClr>
                </a:solidFill>
                <a:effectLst>
                  <a:outerShdw blurRad="38100" dist="25400" dir="5400000" algn="ctr" rotWithShape="0">
                    <a:srgbClr val="6E747A">
                      <a:alpha val="43000"/>
                    </a:srgbClr>
                  </a:outerShdw>
                </a:effectLst>
              </a:rPr>
              <a:t>được</a:t>
            </a:r>
            <a:r>
              <a:rPr lang="en-US" sz="3200" dirty="0">
                <a:ln w="0"/>
                <a:solidFill>
                  <a:schemeClr val="tx2">
                    <a:lumMod val="75000"/>
                  </a:schemeClr>
                </a:solidFill>
                <a:effectLst>
                  <a:outerShdw blurRad="38100" dist="25400" dir="5400000" algn="ctr" rotWithShape="0">
                    <a:srgbClr val="6E747A">
                      <a:alpha val="43000"/>
                    </a:srgbClr>
                  </a:outerShdw>
                </a:effectLst>
              </a:rPr>
              <a:t>.</a:t>
            </a:r>
          </a:p>
        </p:txBody>
      </p:sp>
      <p:sp>
        <p:nvSpPr>
          <p:cNvPr id="11" name="Rectangle 10"/>
          <p:cNvSpPr/>
          <p:nvPr/>
        </p:nvSpPr>
        <p:spPr>
          <a:xfrm>
            <a:off x="1775520" y="2636912"/>
            <a:ext cx="7704856" cy="1077218"/>
          </a:xfrm>
          <a:prstGeom prst="rect">
            <a:avLst/>
          </a:prstGeom>
          <a:solidFill>
            <a:schemeClr val="tx2">
              <a:lumMod val="20000"/>
              <a:lumOff val="80000"/>
            </a:schemeClr>
          </a:solidFill>
        </p:spPr>
        <p:txBody>
          <a:bodyPr wrap="square" lIns="91440" tIns="45720" rIns="91440" bIns="45720">
            <a:spAutoFit/>
          </a:bodyPr>
          <a:lstStyle/>
          <a:p>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3.Tại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sao</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vua</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phải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xin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thần</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lấy</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lại</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ước</a:t>
            </a:r>
            <a:r>
              <a:rPr lang="en-US" sz="32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
        <p:nvSpPr>
          <p:cNvPr id="18" name="Cloud Callout 11">
            <a:extLst>
              <a:ext uri="{FF2B5EF4-FFF2-40B4-BE49-F238E27FC236}">
                <a16:creationId xmlns:a16="http://schemas.microsoft.com/office/drawing/2014/main" id="{644EB4F3-6FA5-4EB1-995B-176A327EE1D9}"/>
              </a:ext>
            </a:extLst>
          </p:cNvPr>
          <p:cNvSpPr/>
          <p:nvPr/>
        </p:nvSpPr>
        <p:spPr>
          <a:xfrm>
            <a:off x="9656801" y="3377369"/>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2</a:t>
            </a: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720339096"/>
      </p:ext>
    </p:extLst>
  </p:cSld>
  <p:clrMapOvr>
    <a:masterClrMapping/>
  </p:clrMapOvr>
  <mc:AlternateContent xmlns:mc="http://schemas.openxmlformats.org/markup-compatibility/2006" xmlns:p14="http://schemas.microsoft.com/office/powerpoint/2010/main">
    <mc:Choice Requires="p14">
      <p:transition spd="slow" p14:dur="1200" advTm="47584">
        <p14:prism/>
      </p:transition>
    </mc:Choice>
    <mc:Fallback xmlns="">
      <p:transition spd="slow" advTm="475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1" nodeType="clickEffect">
                                  <p:stCondLst>
                                    <p:cond delay="0"/>
                                  </p:stCondLst>
                                  <p:childTnLst>
                                    <p:animEffect transition="out" filter="circle(out)">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548680"/>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1775520" y="3668831"/>
            <a:ext cx="7871210" cy="1200329"/>
          </a:xfrm>
          <a:prstGeom prst="rect">
            <a:avLst/>
          </a:prstGeom>
          <a:noFill/>
        </p:spPr>
        <p:txBody>
          <a:bodyPr wrap="square" rtlCol="0">
            <a:spAutoFit/>
          </a:bodyPr>
          <a:lstStyle/>
          <a:p>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hiểu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ra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rằng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hạnh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phúc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không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thể</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xây</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dựng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bằng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muốn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tham</a:t>
            </a:r>
            <a:r>
              <a:rPr lang="en-US" sz="3600" dirty="0">
                <a:ln w="0"/>
                <a:solidFill>
                  <a:schemeClr val="tx2">
                    <a:lumMod val="75000"/>
                  </a:schemeClr>
                </a:solidFill>
                <a:effectLst>
                  <a:outerShdw blurRad="38100" dist="25400" dir="5400000" algn="ctr" rotWithShape="0">
                    <a:srgbClr val="6E747A">
                      <a:alpha val="43000"/>
                    </a:srgbClr>
                  </a:outerShdw>
                </a:effectLst>
              </a:rPr>
              <a:t> lam.</a:t>
            </a:r>
          </a:p>
        </p:txBody>
      </p:sp>
      <p:sp>
        <p:nvSpPr>
          <p:cNvPr id="11" name="Rectangle 10"/>
          <p:cNvSpPr/>
          <p:nvPr/>
        </p:nvSpPr>
        <p:spPr>
          <a:xfrm>
            <a:off x="1775520" y="2854677"/>
            <a:ext cx="7632848" cy="646331"/>
          </a:xfrm>
          <a:prstGeom prst="rect">
            <a:avLst/>
          </a:prstGeom>
          <a:solidFill>
            <a:schemeClr val="tx2">
              <a:lumMod val="20000"/>
              <a:lumOff val="80000"/>
            </a:schemeClr>
          </a:solidFill>
        </p:spPr>
        <p:txBody>
          <a:bodyPr wrap="square" lIns="91440" tIns="45720" rIns="91440" bIns="45720">
            <a:spAutoFit/>
          </a:bodyPr>
          <a:lstStyle/>
          <a:p>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Vua</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Mi-đát</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ra</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36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sp>
        <p:nvSpPr>
          <p:cNvPr id="18" name="Cloud Callout 11">
            <a:extLst>
              <a:ext uri="{FF2B5EF4-FFF2-40B4-BE49-F238E27FC236}">
                <a16:creationId xmlns:a16="http://schemas.microsoft.com/office/drawing/2014/main" id="{644EB4F3-6FA5-4EB1-995B-176A327EE1D9}"/>
              </a:ext>
            </a:extLst>
          </p:cNvPr>
          <p:cNvSpPr/>
          <p:nvPr/>
        </p:nvSpPr>
        <p:spPr>
          <a:xfrm>
            <a:off x="9408368" y="3140968"/>
            <a:ext cx="2304256" cy="997583"/>
          </a:xfrm>
          <a:prstGeom prst="cloudCallout">
            <a:avLst/>
          </a:prstGeom>
          <a:solidFill>
            <a:srgbClr val="FF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Đọc</a:t>
            </a:r>
            <a:r>
              <a:rPr lang="en-US" sz="2400" b="1" dirty="0">
                <a:solidFill>
                  <a:schemeClr val="tx1"/>
                </a:solidFill>
              </a:rPr>
              <a:t> </a:t>
            </a:r>
            <a:r>
              <a:rPr lang="en-US" sz="2400" b="1" dirty="0" err="1">
                <a:solidFill>
                  <a:schemeClr val="tx1"/>
                </a:solidFill>
              </a:rPr>
              <a:t>thầm</a:t>
            </a:r>
            <a:r>
              <a:rPr lang="en-US" sz="2400" b="1" dirty="0">
                <a:solidFill>
                  <a:schemeClr val="tx1"/>
                </a:solidFill>
              </a:rPr>
              <a:t> </a:t>
            </a:r>
            <a:r>
              <a:rPr lang="en-US" sz="2400" b="1" dirty="0" err="1">
                <a:solidFill>
                  <a:schemeClr val="tx1"/>
                </a:solidFill>
              </a:rPr>
              <a:t>đoạn</a:t>
            </a:r>
            <a:r>
              <a:rPr lang="en-US" sz="2400" b="1" dirty="0"/>
              <a:t> </a:t>
            </a:r>
            <a:r>
              <a:rPr lang="en-US" sz="2400" b="1" dirty="0">
                <a:solidFill>
                  <a:schemeClr val="tx1"/>
                </a:solidFill>
              </a:rPr>
              <a:t>3</a:t>
            </a: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724542078"/>
      </p:ext>
    </p:extLst>
  </p:cSld>
  <p:clrMapOvr>
    <a:masterClrMapping/>
  </p:clrMapOvr>
  <mc:AlternateContent xmlns:mc="http://schemas.openxmlformats.org/markup-compatibility/2006" xmlns:p14="http://schemas.microsoft.com/office/powerpoint/2010/main">
    <mc:Choice Requires="p14">
      <p:transition spd="slow" p14:dur="1200" advTm="52682">
        <p14:prism/>
      </p:transition>
    </mc:Choice>
    <mc:Fallback xmlns="">
      <p:transition spd="slow" advTm="526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id="{16F96F1C-C570-4056-B15C-EE06927340BF}"/>
              </a:ext>
            </a:extLst>
          </p:cNvPr>
          <p:cNvSpPr txBox="1"/>
          <p:nvPr/>
        </p:nvSpPr>
        <p:spPr>
          <a:xfrm>
            <a:off x="6196084" y="2224585"/>
            <a:ext cx="3877229" cy="578882"/>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Theo </a:t>
            </a:r>
            <a:r>
              <a:rPr lang="en-US" altLang="en-US" sz="2800" b="1" i="1" dirty="0" err="1">
                <a:solidFill>
                  <a:srgbClr val="0070C0"/>
                </a:solidFill>
                <a:latin typeface="Times New Roman" panose="02020603050405020304" pitchFamily="18" charset="0"/>
                <a:cs typeface="Times New Roman" panose="02020603050405020304" pitchFamily="18" charset="0"/>
              </a:rPr>
              <a:t>thần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thoại</a:t>
            </a:r>
            <a:r>
              <a:rPr lang="en-US" altLang="en-US" sz="2800" b="1" i="1" dirty="0">
                <a:solidFill>
                  <a:srgbClr val="0070C0"/>
                </a:solidFill>
                <a:latin typeface="Times New Roman" panose="02020603050405020304" pitchFamily="18" charset="0"/>
                <a:cs typeface="Times New Roman" panose="02020603050405020304" pitchFamily="18" charset="0"/>
              </a:rPr>
              <a:t> Hi </a:t>
            </a:r>
            <a:r>
              <a:rPr lang="en-US" altLang="en-US" sz="2800" b="1" i="1" dirty="0" err="1">
                <a:solidFill>
                  <a:srgbClr val="0070C0"/>
                </a:solidFill>
                <a:latin typeface="Times New Roman" panose="02020603050405020304" pitchFamily="18" charset="0"/>
                <a:cs typeface="Times New Roman" panose="02020603050405020304" pitchFamily="18" charset="0"/>
              </a:rPr>
              <a:t>Lạp</a:t>
            </a:r>
            <a:endParaRPr lang="en-US" altLang="en-US" sz="28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340768"/>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2. </a:t>
            </a:r>
            <a:r>
              <a:rPr lang="en-US" sz="3600" dirty="0" err="1">
                <a:ln w="0"/>
                <a:solidFill>
                  <a:schemeClr val="accent1">
                    <a:lumMod val="75000"/>
                  </a:schemeClr>
                </a:solidFill>
                <a:effectLst>
                  <a:outerShdw blurRad="38100" dist="25400" dir="5400000" algn="ctr" rotWithShape="0">
                    <a:srgbClr val="6E747A">
                      <a:alpha val="43000"/>
                    </a:srgbClr>
                  </a:outerShdw>
                </a:effectLst>
              </a:rPr>
              <a:t>Tìm</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hiểu</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bài</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7" name="TextBox 6"/>
          <p:cNvSpPr txBox="1"/>
          <p:nvPr/>
        </p:nvSpPr>
        <p:spPr>
          <a:xfrm>
            <a:off x="3791744" y="5157192"/>
            <a:ext cx="4038427"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3.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hay</a:t>
            </a:r>
          </a:p>
        </p:txBody>
      </p:sp>
      <p:sp>
        <p:nvSpPr>
          <p:cNvPr id="11" name="Rectangle 10"/>
          <p:cNvSpPr/>
          <p:nvPr/>
        </p:nvSpPr>
        <p:spPr>
          <a:xfrm>
            <a:off x="3794298" y="3430741"/>
            <a:ext cx="3609450"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rPr>
              <a:t>1.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đúng</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3" name="Rectangle 12"/>
          <p:cNvSpPr/>
          <p:nvPr/>
        </p:nvSpPr>
        <p:spPr>
          <a:xfrm>
            <a:off x="3788589" y="5158933"/>
            <a:ext cx="3315523" cy="646331"/>
          </a:xfrm>
          <a:prstGeom prst="rect">
            <a:avLst/>
          </a:prstGeom>
          <a:noFill/>
        </p:spPr>
        <p:txBody>
          <a:bodyPr wrap="none" lIns="91440" tIns="45720" rIns="91440" bIns="45720">
            <a:spAutoFit/>
          </a:bodyPr>
          <a:lstStyle/>
          <a:p>
            <a:pPr algn="ctr"/>
            <a:r>
              <a:rPr lang="en-US" sz="3600" dirty="0">
                <a:ln w="0"/>
                <a:solidFill>
                  <a:srgbClr val="FF0000"/>
                </a:solidFill>
                <a:effectLst>
                  <a:outerShdw blurRad="38100" dist="25400" dir="5400000" algn="ctr" rotWithShape="0">
                    <a:srgbClr val="6E747A">
                      <a:alpha val="43000"/>
                    </a:srgbClr>
                  </a:outerShdw>
                </a:effectLst>
              </a:rPr>
              <a:t>3</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Luyện</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đọc</a:t>
            </a:r>
            <a:r>
              <a:rPr lang="en-US" sz="3600" dirty="0">
                <a:ln w="0"/>
                <a:solidFill>
                  <a:srgbClr val="FF0000"/>
                </a:solidFill>
                <a:effectLst>
                  <a:outerShdw blurRad="38100" dist="25400" dir="5400000" algn="ctr" rotWithShape="0">
                    <a:srgbClr val="6E747A">
                      <a:alpha val="43000"/>
                    </a:srgbClr>
                  </a:outerShdw>
                </a:effectLst>
              </a:rPr>
              <a:t> hay</a:t>
            </a:r>
            <a:endParaRPr lang="en-US" sz="3600" b="0" cap="none" spc="0" dirty="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43910290"/>
      </p:ext>
    </p:extLst>
  </p:cSld>
  <p:clrMapOvr>
    <a:masterClrMapping/>
  </p:clrMapOvr>
  <mc:AlternateContent xmlns:mc="http://schemas.openxmlformats.org/markup-compatibility/2006" xmlns:p14="http://schemas.microsoft.com/office/powerpoint/2010/main">
    <mc:Choice Requires="p14">
      <p:transition spd="slow" p14:dur="1200" advTm="12966">
        <p14:prism/>
      </p:transition>
    </mc:Choice>
    <mc:Fallback xmlns="">
      <p:transition spd="slow" advTm="129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983432" y="260648"/>
            <a:ext cx="10552236" cy="54726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vi-VN" sz="2800" dirty="0">
                <a:solidFill>
                  <a:schemeClr val="accent1">
                    <a:lumMod val="75000"/>
                  </a:schemeClr>
                </a:solidFill>
                <a:latin typeface="Times New Roman" panose="02020603050405020304" pitchFamily="18" charset="0"/>
                <a:cs typeface="Times New Roman" panose="02020603050405020304" pitchFamily="18" charset="0"/>
              </a:rPr>
              <a:t>Mi-đát bụng đói cồn cào, chịu không nổi, liền chắp tay </a:t>
            </a:r>
            <a:r>
              <a:rPr lang="vi-VN" sz="2800" dirty="0">
                <a:solidFill>
                  <a:schemeClr val="tx2">
                    <a:lumMod val="75000"/>
                  </a:schemeClr>
                </a:solidFill>
                <a:latin typeface="Times New Roman" panose="02020603050405020304" pitchFamily="18" charset="0"/>
                <a:cs typeface="Times New Roman" panose="02020603050405020304" pitchFamily="18" charset="0"/>
              </a:rPr>
              <a:t>cầu khẩn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800" dirty="0">
                <a:solidFill>
                  <a:schemeClr val="accent1">
                    <a:lumMod val="75000"/>
                  </a:schemeClr>
                </a:solidFill>
                <a:latin typeface="Times New Roman" panose="02020603050405020304" pitchFamily="18" charset="0"/>
                <a:cs typeface="Times New Roman" panose="02020603050405020304" pitchFamily="18" charset="0"/>
              </a:rPr>
              <a:t>ầ</a:t>
            </a:r>
            <a:r>
              <a:rPr lang="vi-VN" sz="2800"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rửa sạch được lòng tham.</a:t>
            </a:r>
          </a:p>
          <a:p>
            <a:pPr algn="just"/>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3866795175"/>
      </p:ext>
    </p:extLst>
  </p:cSld>
  <p:clrMapOvr>
    <a:masterClrMapping/>
  </p:clrMapOvr>
  <mc:AlternateContent xmlns:mc="http://schemas.openxmlformats.org/markup-compatibility/2006" xmlns:p14="http://schemas.microsoft.com/office/powerpoint/2010/main">
    <mc:Choice Requires="p14">
      <p:transition spd="slow" p14:dur="1250" advTm="11975">
        <p14:switch dir="r"/>
      </p:transition>
    </mc:Choice>
    <mc:Fallback xmlns="">
      <p:transition spd="slow" advTm="11975">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5"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sp>
        <p:nvSpPr>
          <p:cNvPr id="17" name="Text Box 8">
            <a:extLst>
              <a:ext uri="{FF2B5EF4-FFF2-40B4-BE49-F238E27FC236}">
                <a16:creationId xmlns:a16="http://schemas.microsoft.com/office/drawing/2014/main"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id="{16F96F1C-C570-4056-B15C-EE06927340BF}"/>
              </a:ext>
            </a:extLst>
          </p:cNvPr>
          <p:cNvSpPr txBox="1"/>
          <p:nvPr/>
        </p:nvSpPr>
        <p:spPr>
          <a:xfrm>
            <a:off x="6196084" y="2224585"/>
            <a:ext cx="3877229" cy="578882"/>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800" b="1" i="1" dirty="0">
                <a:solidFill>
                  <a:srgbClr val="0070C0"/>
                </a:solidFill>
                <a:latin typeface="Times New Roman" panose="02020603050405020304" pitchFamily="18" charset="0"/>
                <a:cs typeface="Times New Roman" panose="02020603050405020304" pitchFamily="18" charset="0"/>
              </a:rPr>
              <a:t>Theo </a:t>
            </a:r>
            <a:r>
              <a:rPr lang="en-US" altLang="en-US" sz="2800" b="1" i="1" dirty="0" err="1">
                <a:solidFill>
                  <a:srgbClr val="0070C0"/>
                </a:solidFill>
                <a:latin typeface="Times New Roman" panose="02020603050405020304" pitchFamily="18" charset="0"/>
                <a:cs typeface="Times New Roman" panose="02020603050405020304" pitchFamily="18" charset="0"/>
              </a:rPr>
              <a:t>thần</a:t>
            </a:r>
            <a:r>
              <a:rPr lang="en-US" altLang="en-US" sz="2800" b="1" i="1" dirty="0">
                <a:solidFill>
                  <a:srgbClr val="0070C0"/>
                </a:solidFill>
                <a:latin typeface="Times New Roman" panose="02020603050405020304" pitchFamily="18" charset="0"/>
                <a:cs typeface="Times New Roman" panose="02020603050405020304" pitchFamily="18" charset="0"/>
              </a:rPr>
              <a:t> </a:t>
            </a:r>
            <a:r>
              <a:rPr lang="en-US" altLang="en-US" sz="2800" b="1" i="1" dirty="0" err="1">
                <a:solidFill>
                  <a:srgbClr val="0070C0"/>
                </a:solidFill>
                <a:latin typeface="Times New Roman" panose="02020603050405020304" pitchFamily="18" charset="0"/>
                <a:cs typeface="Times New Roman" panose="02020603050405020304" pitchFamily="18" charset="0"/>
              </a:rPr>
              <a:t>thoại</a:t>
            </a:r>
            <a:r>
              <a:rPr lang="en-US" altLang="en-US" sz="2800" b="1" i="1" dirty="0">
                <a:solidFill>
                  <a:srgbClr val="0070C0"/>
                </a:solidFill>
                <a:latin typeface="Times New Roman" panose="02020603050405020304" pitchFamily="18" charset="0"/>
                <a:cs typeface="Times New Roman" panose="02020603050405020304" pitchFamily="18" charset="0"/>
              </a:rPr>
              <a:t> Hi </a:t>
            </a:r>
            <a:r>
              <a:rPr lang="en-US" altLang="en-US" sz="2800" b="1" i="1" dirty="0" err="1">
                <a:solidFill>
                  <a:srgbClr val="0070C0"/>
                </a:solidFill>
                <a:latin typeface="Times New Roman" panose="02020603050405020304" pitchFamily="18" charset="0"/>
                <a:cs typeface="Times New Roman" panose="02020603050405020304" pitchFamily="18" charset="0"/>
              </a:rPr>
              <a:t>Lạp</a:t>
            </a:r>
            <a:endParaRPr lang="en-US" altLang="en-US" sz="28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340768"/>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7" name="TextBox 6"/>
          <p:cNvSpPr txBox="1"/>
          <p:nvPr/>
        </p:nvSpPr>
        <p:spPr>
          <a:xfrm>
            <a:off x="1070766" y="3664704"/>
            <a:ext cx="3312368" cy="646331"/>
          </a:xfrm>
          <a:prstGeom prst="rect">
            <a:avLst/>
          </a:prstGeom>
          <a:noFill/>
        </p:spPr>
        <p:txBody>
          <a:bodyPr wrap="square" rtlCol="0">
            <a:spAutoFit/>
          </a:bodyPr>
          <a:lstStyle/>
          <a:p>
            <a:r>
              <a:rPr lang="en-US" sz="3600" dirty="0">
                <a:ln w="0"/>
                <a:solidFill>
                  <a:srgbClr val="FF0000"/>
                </a:solidFill>
                <a:effectLst>
                  <a:outerShdw blurRad="38100" dist="25400" dir="5400000" algn="ctr" rotWithShape="0">
                    <a:srgbClr val="6E747A">
                      <a:alpha val="43000"/>
                    </a:srgbClr>
                  </a:outerShdw>
                </a:effectLst>
              </a:rPr>
              <a:t>3. </a:t>
            </a:r>
            <a:r>
              <a:rPr lang="en-US" sz="3600" dirty="0" err="1">
                <a:ln w="0"/>
                <a:solidFill>
                  <a:srgbClr val="FF0000"/>
                </a:solidFill>
                <a:effectLst>
                  <a:outerShdw blurRad="38100" dist="25400" dir="5400000" algn="ctr" rotWithShape="0">
                    <a:srgbClr val="6E747A">
                      <a:alpha val="43000"/>
                    </a:srgbClr>
                  </a:outerShdw>
                </a:effectLst>
              </a:rPr>
              <a:t>Luyện</a:t>
            </a:r>
            <a:r>
              <a:rPr lang="en-US" sz="3600" dirty="0">
                <a:ln w="0"/>
                <a:solidFill>
                  <a:srgbClr val="FF0000"/>
                </a:solidFill>
                <a:effectLst>
                  <a:outerShdw blurRad="38100" dist="25400" dir="5400000" algn="ctr" rotWithShape="0">
                    <a:srgbClr val="6E747A">
                      <a:alpha val="43000"/>
                    </a:srgbClr>
                  </a:outerShdw>
                </a:effectLst>
              </a:rPr>
              <a:t> </a:t>
            </a:r>
            <a:r>
              <a:rPr lang="en-US" sz="3600" dirty="0" err="1">
                <a:ln w="0"/>
                <a:solidFill>
                  <a:srgbClr val="FF0000"/>
                </a:solidFill>
                <a:effectLst>
                  <a:outerShdw blurRad="38100" dist="25400" dir="5400000" algn="ctr" rotWithShape="0">
                    <a:srgbClr val="6E747A">
                      <a:alpha val="43000"/>
                    </a:srgbClr>
                  </a:outerShdw>
                </a:effectLst>
              </a:rPr>
              <a:t>đọc</a:t>
            </a:r>
            <a:r>
              <a:rPr lang="en-US" sz="3600" dirty="0">
                <a:ln w="0"/>
                <a:solidFill>
                  <a:srgbClr val="FF0000"/>
                </a:solidFill>
                <a:effectLst>
                  <a:outerShdw blurRad="38100" dist="25400" dir="5400000" algn="ctr" rotWithShape="0">
                    <a:srgbClr val="6E747A">
                      <a:alpha val="43000"/>
                    </a:srgbClr>
                  </a:outerShdw>
                </a:effectLst>
              </a:rPr>
              <a:t> hay</a:t>
            </a:r>
          </a:p>
        </p:txBody>
      </p:sp>
      <p:sp>
        <p:nvSpPr>
          <p:cNvPr id="16" name="Rectangle 15"/>
          <p:cNvSpPr/>
          <p:nvPr/>
        </p:nvSpPr>
        <p:spPr>
          <a:xfrm>
            <a:off x="4604788" y="2870839"/>
            <a:ext cx="7200800" cy="1569660"/>
          </a:xfrm>
          <a:prstGeom prst="rect">
            <a:avLst/>
          </a:prstGeom>
          <a:noFill/>
        </p:spPr>
        <p:txBody>
          <a:bodyPr wrap="square" lIns="91440" tIns="45720" rIns="91440" bIns="45720">
            <a:spAutoFit/>
          </a:bodyPr>
          <a:lstStyle/>
          <a:p>
            <a:pPr algn="ctr"/>
            <a:r>
              <a:rPr lang="en-US" sz="3200" b="0" cap="none" spc="0" dirty="0" err="1">
                <a:ln w="0"/>
                <a:effectLst>
                  <a:outerShdw blurRad="38100" dist="25400" dir="5400000" algn="ctr" rotWithShape="0">
                    <a:srgbClr val="6E747A">
                      <a:alpha val="43000"/>
                    </a:srgbClr>
                  </a:outerShdw>
                </a:effectLst>
              </a:rPr>
              <a:t>Giọng</a:t>
            </a:r>
            <a:r>
              <a:rPr lang="en-US" sz="3200" b="0" cap="none" spc="0" dirty="0">
                <a:ln w="0"/>
                <a:effectLst>
                  <a:outerShdw blurRad="38100" dist="25400" dir="5400000" algn="ctr" rotWithShape="0">
                    <a:srgbClr val="6E747A">
                      <a:alpha val="43000"/>
                    </a:srgbClr>
                  </a:outerShdw>
                </a:effectLst>
              </a:rPr>
              <a:t> </a:t>
            </a:r>
            <a:r>
              <a:rPr lang="en-US" sz="3200" b="0" cap="none" spc="0" dirty="0" err="1">
                <a:ln w="0"/>
                <a:effectLst>
                  <a:outerShdw blurRad="38100" dist="25400" dir="5400000" algn="ctr" rotWithShape="0">
                    <a:srgbClr val="6E747A">
                      <a:alpha val="43000"/>
                    </a:srgbClr>
                  </a:outerShdw>
                </a:effectLst>
              </a:rPr>
              <a:t>đọc</a:t>
            </a:r>
            <a:r>
              <a:rPr lang="en-US" sz="3200" b="0" cap="none" spc="0" dirty="0">
                <a:ln w="0"/>
                <a:effectLst>
                  <a:outerShdw blurRad="38100" dist="25400" dir="5400000" algn="ctr" rotWithShape="0">
                    <a:srgbClr val="6E747A">
                      <a:alpha val="43000"/>
                    </a:srgbClr>
                  </a:outerShdw>
                </a:effectLst>
              </a:rPr>
              <a:t> </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diễn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cảm</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phù</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hợp</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với</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từng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nhân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vật</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và</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tình</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huống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nhé</a:t>
            </a:r>
            <a:endParaRPr lang="en-US" sz="3200" b="0" cap="none" spc="0" dirty="0">
              <a:ln w="0"/>
              <a:solidFill>
                <a:srgbClr val="0070C0"/>
              </a:solidFill>
              <a:effectLst>
                <a:outerShdw blurRad="38100" dist="25400" dir="5400000" algn="ctr" rotWithShape="0">
                  <a:srgbClr val="6E747A">
                    <a:alpha val="43000"/>
                  </a:srgbClr>
                </a:outerShdw>
              </a:effectLst>
            </a:endParaRPr>
          </a:p>
          <a:p>
            <a:pPr algn="ctr"/>
            <a:r>
              <a:rPr lang="en-US" sz="3200" b="0" cap="none" spc="0" dirty="0">
                <a:ln w="0"/>
                <a:solidFill>
                  <a:srgbClr val="0070C0"/>
                </a:solidFill>
                <a:effectLst>
                  <a:outerShdw blurRad="38100" dist="25400" dir="5400000" algn="ctr" rotWithShape="0">
                    <a:srgbClr val="6E747A">
                      <a:alpha val="43000"/>
                    </a:srgbClr>
                  </a:outerShdw>
                </a:effectLst>
              </a:rPr>
              <a:t> </a:t>
            </a:r>
          </a:p>
        </p:txBody>
      </p:sp>
      <p:cxnSp>
        <p:nvCxnSpPr>
          <p:cNvPr id="21" name="Straight Arrow Connector 20"/>
          <p:cNvCxnSpPr/>
          <p:nvPr/>
        </p:nvCxnSpPr>
        <p:spPr>
          <a:xfrm flipV="1">
            <a:off x="4362675" y="3470445"/>
            <a:ext cx="648071" cy="4458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372798" y="4092641"/>
            <a:ext cx="686571" cy="14245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94370" y="3801632"/>
            <a:ext cx="5953409" cy="1077218"/>
          </a:xfrm>
          <a:prstGeom prst="rect">
            <a:avLst/>
          </a:prstGeom>
          <a:noFill/>
        </p:spPr>
        <p:txBody>
          <a:bodyPr wrap="square" rtlCol="0">
            <a:spAutoFit/>
          </a:bodyPr>
          <a:lstStyle/>
          <a:p>
            <a:r>
              <a:rPr lang="en-US" sz="3200" dirty="0">
                <a:solidFill>
                  <a:srgbClr val="FF0000"/>
                </a:solidFill>
              </a:rPr>
              <a:t> + </a:t>
            </a:r>
            <a:r>
              <a:rPr lang="en-US" sz="3200" dirty="0" err="1">
                <a:solidFill>
                  <a:srgbClr val="FF0000"/>
                </a:solidFill>
              </a:rPr>
              <a:t>Lời</a:t>
            </a:r>
            <a:r>
              <a:rPr lang="en-US" sz="3200" dirty="0">
                <a:solidFill>
                  <a:srgbClr val="FF0000"/>
                </a:solidFill>
              </a:rPr>
              <a:t> </a:t>
            </a:r>
            <a:r>
              <a:rPr lang="en-US" sz="3200" dirty="0" err="1">
                <a:solidFill>
                  <a:srgbClr val="FF0000"/>
                </a:solidFill>
              </a:rPr>
              <a:t>vua</a:t>
            </a:r>
            <a:r>
              <a:rPr lang="en-US" sz="3200" dirty="0">
                <a:solidFill>
                  <a:srgbClr val="FF0000"/>
                </a:solidFill>
              </a:rPr>
              <a:t> </a:t>
            </a:r>
            <a:r>
              <a:rPr lang="en-US" sz="3200" dirty="0" err="1">
                <a:solidFill>
                  <a:srgbClr val="FF0000"/>
                </a:solidFill>
              </a:rPr>
              <a:t>Mi-đát</a:t>
            </a:r>
            <a:r>
              <a:rPr lang="en-US" sz="3200" dirty="0">
                <a:solidFill>
                  <a:srgbClr val="FF0000"/>
                </a:solidFill>
              </a:rPr>
              <a:t> </a:t>
            </a:r>
          </a:p>
          <a:p>
            <a:r>
              <a:rPr lang="en-US" sz="3200" dirty="0">
                <a:solidFill>
                  <a:srgbClr val="FF0000"/>
                </a:solidFill>
                <a:sym typeface="Wingdings" panose="05000000000000000000" pitchFamily="2" charset="2"/>
              </a:rPr>
              <a:t> + </a:t>
            </a:r>
            <a:r>
              <a:rPr lang="en-US" sz="3200" dirty="0" err="1">
                <a:solidFill>
                  <a:srgbClr val="FF0000"/>
                </a:solidFill>
                <a:sym typeface="Wingdings" panose="05000000000000000000" pitchFamily="2" charset="2"/>
              </a:rPr>
              <a:t>Lời</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phán</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của</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thần</a:t>
            </a:r>
            <a:r>
              <a:rPr lang="en-US" sz="3200" dirty="0">
                <a:solidFill>
                  <a:srgbClr val="FF0000"/>
                </a:solidFill>
                <a:sym typeface="Wingdings" panose="05000000000000000000" pitchFamily="2" charset="2"/>
              </a:rPr>
              <a:t> </a:t>
            </a:r>
            <a:r>
              <a:rPr lang="en-US" sz="3200" dirty="0" err="1">
                <a:solidFill>
                  <a:srgbClr val="FF0000"/>
                </a:solidFill>
                <a:sym typeface="Wingdings" panose="05000000000000000000" pitchFamily="2" charset="2"/>
              </a:rPr>
              <a:t>Đi</a:t>
            </a:r>
            <a:r>
              <a:rPr lang="en-US" sz="3200" dirty="0">
                <a:solidFill>
                  <a:srgbClr val="FF0000"/>
                </a:solidFill>
                <a:sym typeface="Wingdings" panose="05000000000000000000" pitchFamily="2" charset="2"/>
              </a:rPr>
              <a:t>-ô-</a:t>
            </a:r>
            <a:r>
              <a:rPr lang="en-US" sz="3200" dirty="0" err="1">
                <a:solidFill>
                  <a:srgbClr val="FF0000"/>
                </a:solidFill>
                <a:sym typeface="Wingdings" panose="05000000000000000000" pitchFamily="2" charset="2"/>
              </a:rPr>
              <a:t>ni</a:t>
            </a:r>
            <a:r>
              <a:rPr lang="en-US" sz="3200" dirty="0">
                <a:solidFill>
                  <a:srgbClr val="FF0000"/>
                </a:solidFill>
                <a:sym typeface="Wingdings" panose="05000000000000000000" pitchFamily="2" charset="2"/>
              </a:rPr>
              <a:t>-</a:t>
            </a:r>
            <a:r>
              <a:rPr lang="en-US" sz="3200" dirty="0" err="1">
                <a:solidFill>
                  <a:srgbClr val="FF0000"/>
                </a:solidFill>
                <a:sym typeface="Wingdings" panose="05000000000000000000" pitchFamily="2" charset="2"/>
              </a:rPr>
              <a:t>dốt</a:t>
            </a:r>
            <a:r>
              <a:rPr lang="en-US" sz="3200" dirty="0">
                <a:solidFill>
                  <a:srgbClr val="FF0000"/>
                </a:solidFill>
                <a:sym typeface="Wingdings" panose="05000000000000000000" pitchFamily="2" charset="2"/>
              </a:rPr>
              <a:t> </a:t>
            </a:r>
            <a:endParaRPr lang="en-US" sz="3200" dirty="0">
              <a:solidFill>
                <a:srgbClr val="FF0000"/>
              </a:solidFill>
            </a:endParaRPr>
          </a:p>
        </p:txBody>
      </p:sp>
      <p:sp>
        <p:nvSpPr>
          <p:cNvPr id="35" name="Rectangle 34"/>
          <p:cNvSpPr/>
          <p:nvPr/>
        </p:nvSpPr>
        <p:spPr>
          <a:xfrm>
            <a:off x="5212228" y="5012144"/>
            <a:ext cx="6285454" cy="1077218"/>
          </a:xfrm>
          <a:prstGeom prst="rect">
            <a:avLst/>
          </a:prstGeom>
          <a:noFill/>
        </p:spPr>
        <p:txBody>
          <a:bodyPr wrap="square" lIns="91440" tIns="45720" rIns="91440" bIns="45720">
            <a:spAutoFit/>
          </a:bodyPr>
          <a:lstStyle/>
          <a:p>
            <a:r>
              <a:rPr lang="en-US" sz="3200" b="0" cap="none" spc="0" dirty="0" err="1">
                <a:ln w="0"/>
                <a:solidFill>
                  <a:srgbClr val="0070C0"/>
                </a:solidFill>
                <a:effectLst>
                  <a:outerShdw blurRad="38100" dist="25400" dir="5400000" algn="ctr" rotWithShape="0">
                    <a:srgbClr val="6E747A">
                      <a:alpha val="43000"/>
                    </a:srgbClr>
                  </a:outerShdw>
                </a:effectLst>
              </a:rPr>
              <a:t>Nhấn</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giọng</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dirty="0">
                <a:ln w="0"/>
                <a:solidFill>
                  <a:srgbClr val="0070C0"/>
                </a:solidFill>
                <a:effectLst>
                  <a:outerShdw blurRad="38100" dist="25400" dir="5400000" algn="ctr" rotWithShape="0">
                    <a:srgbClr val="6E747A">
                      <a:alpha val="43000"/>
                    </a:srgbClr>
                  </a:outerShdw>
                </a:effectLst>
              </a:rPr>
              <a:t>ở </a:t>
            </a:r>
            <a:r>
              <a:rPr lang="en-US" sz="3200" dirty="0" err="1">
                <a:ln w="0"/>
                <a:solidFill>
                  <a:srgbClr val="0070C0"/>
                </a:solidFill>
                <a:effectLst>
                  <a:outerShdw blurRad="38100" dist="25400" dir="5400000" algn="ctr" rotWithShape="0">
                    <a:srgbClr val="6E747A">
                      <a:alpha val="43000"/>
                    </a:srgbClr>
                  </a:outerShdw>
                </a:effectLst>
              </a:rPr>
              <a:t>những</a:t>
            </a:r>
            <a:r>
              <a:rPr lang="en-US" sz="320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từ</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b="0" cap="none" spc="0" dirty="0" err="1">
                <a:ln w="0"/>
                <a:solidFill>
                  <a:srgbClr val="0070C0"/>
                </a:solidFill>
                <a:effectLst>
                  <a:outerShdw blurRad="38100" dist="25400" dir="5400000" algn="ctr" rotWithShape="0">
                    <a:srgbClr val="6E747A">
                      <a:alpha val="43000"/>
                    </a:srgbClr>
                  </a:outerShdw>
                </a:effectLst>
              </a:rPr>
              <a:t>ngữ</a:t>
            </a:r>
            <a:r>
              <a:rPr lang="en-US" sz="3200" b="0" cap="none" spc="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gợi</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tả</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gợi</a:t>
            </a:r>
            <a:r>
              <a:rPr lang="en-US" sz="3200" dirty="0">
                <a:ln w="0"/>
                <a:solidFill>
                  <a:srgbClr val="0070C0"/>
                </a:solidFill>
                <a:effectLst>
                  <a:outerShdw blurRad="38100" dist="25400" dir="5400000" algn="ctr" rotWithShape="0">
                    <a:srgbClr val="6E747A">
                      <a:alpha val="43000"/>
                    </a:srgbClr>
                  </a:outerShdw>
                </a:effectLst>
              </a:rPr>
              <a:t> </a:t>
            </a:r>
            <a:r>
              <a:rPr lang="en-US" sz="3200" dirty="0" err="1">
                <a:ln w="0"/>
                <a:solidFill>
                  <a:srgbClr val="0070C0"/>
                </a:solidFill>
                <a:effectLst>
                  <a:outerShdw blurRad="38100" dist="25400" dir="5400000" algn="ctr" rotWithShape="0">
                    <a:srgbClr val="6E747A">
                      <a:alpha val="43000"/>
                    </a:srgbClr>
                  </a:outerShdw>
                </a:effectLst>
              </a:rPr>
              <a:t>cảm</a:t>
            </a:r>
            <a:r>
              <a:rPr lang="en-US" sz="3200" dirty="0">
                <a:ln w="0"/>
                <a:solidFill>
                  <a:srgbClr val="0070C0"/>
                </a:solidFill>
                <a:effectLst>
                  <a:outerShdw blurRad="38100" dist="25400" dir="5400000" algn="ctr" rotWithShape="0">
                    <a:srgbClr val="6E747A">
                      <a:alpha val="43000"/>
                    </a:srgbClr>
                  </a:outerShdw>
                </a:effectLst>
              </a:rPr>
              <a:t>.</a:t>
            </a:r>
            <a:endParaRPr lang="en-US" sz="3200" b="0" cap="none" spc="0" dirty="0">
              <a:ln w="0"/>
              <a:solidFill>
                <a:srgbClr val="0070C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4467898"/>
      </p:ext>
    </p:extLst>
  </p:cSld>
  <p:clrMapOvr>
    <a:masterClrMapping/>
  </p:clrMapOvr>
  <mc:AlternateContent xmlns:mc="http://schemas.openxmlformats.org/markup-compatibility/2006" xmlns:p14="http://schemas.microsoft.com/office/powerpoint/2010/main">
    <mc:Choice Requires="p14">
      <p:transition spd="slow" p14:dur="1200" advTm="19770">
        <p14:prism/>
      </p:transition>
    </mc:Choice>
    <mc:Fallback xmlns="">
      <p:transition spd="slow" advTm="197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30"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Times New Roman" panose="02020603050405020304" pitchFamily="18" charset="0"/>
                <a:cs typeface="Times New Roman" panose="02020603050405020304" pitchFamily="18" charset="0"/>
              </a:rPr>
              <a:t>Điều ước của vua Mi-đát</a:t>
            </a:r>
            <a:endParaRPr lang="en-US" sz="3600" b="1" dirty="0">
              <a:solidFill>
                <a:srgbClr val="FF0000"/>
              </a:solidFill>
              <a:latin typeface="Times New Roman" panose="02020603050405020304" pitchFamily="18" charset="0"/>
              <a:cs typeface="Times New Roman" panose="02020603050405020304" pitchFamily="18" charset="0"/>
            </a:endParaRPr>
          </a:p>
          <a:p>
            <a:pPr algn="ctr"/>
            <a:endParaRPr lang="vi-VN" sz="2400" dirty="0">
              <a:solidFill>
                <a:srgbClr val="FF0000"/>
              </a:solidFill>
              <a:latin typeface="Times New Roman" panose="02020603050405020304" pitchFamily="18" charset="0"/>
              <a:cs typeface="Times New Roman" panose="02020603050405020304" pitchFamily="18" charset="0"/>
            </a:endParaRPr>
          </a:p>
          <a:p>
            <a:r>
              <a:rPr lang="vi-VN" sz="2800" dirty="0">
                <a:solidFill>
                  <a:schemeClr val="accent1">
                    <a:lumMod val="75000"/>
                  </a:schemeClr>
                </a:solidFill>
                <a:latin typeface="Times New Roman" panose="02020603050405020304" pitchFamily="18" charset="0"/>
                <a:cs typeface="Times New Roman" panose="02020603050405020304" pitchFamily="18" charset="0"/>
              </a:rPr>
              <a:t>Mi-đát bụng đói </a:t>
            </a:r>
            <a:r>
              <a:rPr lang="vi-VN" sz="2800" b="1" dirty="0">
                <a:solidFill>
                  <a:schemeClr val="accent1">
                    <a:lumMod val="75000"/>
                  </a:schemeClr>
                </a:solidFill>
                <a:latin typeface="Times New Roman" panose="02020603050405020304" pitchFamily="18" charset="0"/>
                <a:cs typeface="Times New Roman" panose="02020603050405020304" pitchFamily="18" charset="0"/>
              </a:rPr>
              <a:t>cồn cào</a:t>
            </a:r>
            <a:r>
              <a:rPr lang="vi-VN" sz="2800" dirty="0">
                <a:solidFill>
                  <a:schemeClr val="accent1">
                    <a:lumMod val="75000"/>
                  </a:schemeClr>
                </a:solidFill>
                <a:latin typeface="Times New Roman" panose="02020603050405020304" pitchFamily="18" charset="0"/>
                <a:cs typeface="Times New Roman" panose="02020603050405020304" pitchFamily="18" charset="0"/>
              </a:rPr>
              <a:t>, chịu không nổi, liền chắp tay </a:t>
            </a:r>
            <a:r>
              <a:rPr lang="vi-VN" sz="2800" b="1" dirty="0">
                <a:solidFill>
                  <a:schemeClr val="tx2">
                    <a:lumMod val="75000"/>
                  </a:schemeClr>
                </a:solidFill>
                <a:latin typeface="Times New Roman" panose="02020603050405020304" pitchFamily="18" charset="0"/>
                <a:cs typeface="Times New Roman" panose="02020603050405020304" pitchFamily="18" charset="0"/>
              </a:rPr>
              <a:t>cầu khẩn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Xin Thần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tha tội </a:t>
            </a:r>
            <a:r>
              <a:rPr lang="vi-VN" sz="2800" dirty="0">
                <a:solidFill>
                  <a:schemeClr val="accent1">
                    <a:lumMod val="75000"/>
                  </a:schemeClr>
                </a:solidFill>
                <a:latin typeface="Times New Roman" panose="02020603050405020304" pitchFamily="18" charset="0"/>
                <a:cs typeface="Times New Roman" panose="02020603050405020304" pitchFamily="18" charset="0"/>
              </a:rPr>
              <a:t>cho tôi! Xin Người lấy lại điều ước để cho tôi được </a:t>
            </a:r>
            <a:r>
              <a:rPr lang="vi-VN" sz="2800" b="1" dirty="0">
                <a:solidFill>
                  <a:schemeClr val="accent1">
                    <a:lumMod val="75000"/>
                  </a:schemeClr>
                </a:solidFill>
                <a:latin typeface="Times New Roman" panose="02020603050405020304" pitchFamily="18" charset="0"/>
                <a:cs typeface="Times New Roman" panose="02020603050405020304" pitchFamily="18" charset="0"/>
              </a:rPr>
              <a:t>sống</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a:t>
            </a:r>
            <a:r>
              <a:rPr lang="vi-VN" sz="2800" b="1" dirty="0">
                <a:solidFill>
                  <a:schemeClr val="accent1">
                    <a:lumMod val="75000"/>
                  </a:schemeClr>
                </a:solidFill>
                <a:latin typeface="Times New Roman" panose="02020603050405020304" pitchFamily="18" charset="0"/>
                <a:cs typeface="Times New Roman" panose="02020603050405020304" pitchFamily="18" charset="0"/>
              </a:rPr>
              <a:t>phán</a:t>
            </a:r>
            <a:r>
              <a:rPr lang="vi-VN"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800" dirty="0">
                <a:solidFill>
                  <a:schemeClr val="accent1">
                    <a:lumMod val="75000"/>
                  </a:schemeClr>
                </a:solidFill>
                <a:latin typeface="Times New Roman" panose="02020603050405020304" pitchFamily="18" charset="0"/>
                <a:cs typeface="Times New Roman" panose="02020603050405020304" pitchFamily="18" charset="0"/>
              </a:rPr>
              <a:t>ầ</a:t>
            </a:r>
            <a:r>
              <a:rPr lang="vi-VN" sz="2800"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a:t>
            </a:r>
            <a:r>
              <a:rPr lang="vi-VN" sz="2800" b="1" dirty="0">
                <a:solidFill>
                  <a:schemeClr val="accent1">
                    <a:lumMod val="75000"/>
                  </a:schemeClr>
                </a:solidFill>
                <a:latin typeface="Times New Roman" panose="02020603050405020304" pitchFamily="18" charset="0"/>
                <a:cs typeface="Times New Roman" panose="02020603050405020304" pitchFamily="18" charset="0"/>
              </a:rPr>
              <a:t>rửa sạch </a:t>
            </a:r>
            <a:r>
              <a:rPr lang="vi-VN" sz="2800" dirty="0">
                <a:solidFill>
                  <a:schemeClr val="accent1">
                    <a:lumMod val="75000"/>
                  </a:schemeClr>
                </a:solidFill>
                <a:latin typeface="Times New Roman" panose="02020603050405020304" pitchFamily="18" charset="0"/>
                <a:cs typeface="Times New Roman" panose="02020603050405020304" pitchFamily="18" charset="0"/>
              </a:rPr>
              <a:t>được lòng tham.</a:t>
            </a: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vi-VN" sz="2800"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a:t>
            </a:r>
            <a:r>
              <a:rPr lang="vi-VN" sz="2800" b="1" dirty="0">
                <a:solidFill>
                  <a:schemeClr val="accent1">
                    <a:lumMod val="75000"/>
                  </a:schemeClr>
                </a:solidFill>
                <a:latin typeface="Times New Roman" panose="02020603050405020304" pitchFamily="18" charset="0"/>
                <a:cs typeface="Times New Roman" panose="02020603050405020304" pitchFamily="18" charset="0"/>
              </a:rPr>
              <a:t>thoát khỏi</a:t>
            </a:r>
            <a:r>
              <a:rPr lang="vi-VN" sz="2800" dirty="0">
                <a:solidFill>
                  <a:schemeClr val="accent1">
                    <a:lumMod val="75000"/>
                  </a:schemeClr>
                </a:solidFill>
                <a:latin typeface="Times New Roman" panose="02020603050405020304" pitchFamily="18" charset="0"/>
                <a:cs typeface="Times New Roman" panose="02020603050405020304" pitchFamily="18" charset="0"/>
              </a:rPr>
              <a:t> cái quà tặng mà trước đây ông hằng mong ước. Lúc ấy, nhà vua mới hiểu rằng</a:t>
            </a:r>
            <a:r>
              <a:rPr lang="en-US" sz="2800" b="1" dirty="0">
                <a:solidFill>
                  <a:srgbClr val="FF0000"/>
                </a:solidFill>
                <a:latin typeface="Times New Roman" panose="02020603050405020304" pitchFamily="18" charset="0"/>
                <a:cs typeface="Times New Roman" panose="02020603050405020304" pitchFamily="18" charset="0"/>
              </a:rPr>
              <a:t>/</a:t>
            </a:r>
            <a:r>
              <a:rPr lang="vi-VN" sz="2800" dirty="0">
                <a:solidFill>
                  <a:schemeClr val="accent1">
                    <a:lumMod val="75000"/>
                  </a:schemeClr>
                </a:solidFill>
                <a:latin typeface="Times New Roman" panose="02020603050405020304" pitchFamily="18" charset="0"/>
                <a:cs typeface="Times New Roman" panose="02020603050405020304" pitchFamily="18" charset="0"/>
              </a:rPr>
              <a:t> hạnh phúc </a:t>
            </a:r>
            <a:r>
              <a:rPr lang="vi-VN" sz="2800" b="1" dirty="0">
                <a:solidFill>
                  <a:schemeClr val="accent1">
                    <a:lumMod val="75000"/>
                  </a:schemeClr>
                </a:solidFill>
                <a:latin typeface="Times New Roman" panose="02020603050405020304" pitchFamily="18" charset="0"/>
                <a:cs typeface="Times New Roman" panose="02020603050405020304" pitchFamily="18" charset="0"/>
              </a:rPr>
              <a:t>không thể </a:t>
            </a:r>
            <a:r>
              <a:rPr lang="vi-VN" sz="2800" dirty="0">
                <a:solidFill>
                  <a:schemeClr val="accent1">
                    <a:lumMod val="75000"/>
                  </a:schemeClr>
                </a:solidFill>
                <a:latin typeface="Times New Roman" panose="02020603050405020304" pitchFamily="18" charset="0"/>
                <a:cs typeface="Times New Roman" panose="02020603050405020304" pitchFamily="18" charset="0"/>
              </a:rPr>
              <a:t>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1886800699"/>
      </p:ext>
    </p:extLst>
  </p:cSld>
  <p:clrMapOvr>
    <a:masterClrMapping/>
  </p:clrMapOvr>
  <mc:AlternateContent xmlns:mc="http://schemas.openxmlformats.org/markup-compatibility/2006" xmlns:p14="http://schemas.microsoft.com/office/powerpoint/2010/main">
    <mc:Choice Requires="p14">
      <p:transition spd="slow" p14:dur="1250" advTm="73605">
        <p14:switch dir="r"/>
      </p:transition>
    </mc:Choice>
    <mc:Fallback xmlns="">
      <p:transition spd="slow" advTm="73605">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9096161" y="4669899"/>
            <a:ext cx="3425537" cy="2981839"/>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0"/>
              <a:ext cx="2965747" cy="1044894"/>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548680"/>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284973" y="1196752"/>
            <a:ext cx="5622052" cy="707886"/>
          </a:xfrm>
          <a:prstGeom prst="rect">
            <a:avLst/>
          </a:prstGeom>
          <a:noFill/>
        </p:spPr>
        <p:txBody>
          <a:bodyPr wrap="none" lIns="91440" tIns="45720" rIns="91440" bIns="45720">
            <a:spAutoFit/>
          </a:bodyPr>
          <a:lstStyle/>
          <a:p>
            <a:pPr algn="ct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0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0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pic>
        <p:nvPicPr>
          <p:cNvPr id="5" name="Picture 4"/>
          <p:cNvPicPr>
            <a:picLocks noChangeAspect="1"/>
          </p:cNvPicPr>
          <p:nvPr/>
        </p:nvPicPr>
        <p:blipFill>
          <a:blip r:embed="rId6"/>
          <a:stretch>
            <a:fillRect/>
          </a:stretch>
        </p:blipFill>
        <p:spPr>
          <a:xfrm>
            <a:off x="6435447" y="1844824"/>
            <a:ext cx="3981033" cy="755970"/>
          </a:xfrm>
          <a:prstGeom prst="rect">
            <a:avLst/>
          </a:prstGeom>
        </p:spPr>
      </p:pic>
      <p:sp>
        <p:nvSpPr>
          <p:cNvPr id="7" name="TextBox 6"/>
          <p:cNvSpPr txBox="1"/>
          <p:nvPr/>
        </p:nvSpPr>
        <p:spPr>
          <a:xfrm>
            <a:off x="2047399" y="2132856"/>
            <a:ext cx="1960369" cy="369332"/>
          </a:xfrm>
          <a:prstGeom prst="rect">
            <a:avLst/>
          </a:prstGeom>
          <a:noFill/>
        </p:spPr>
        <p:txBody>
          <a:bodyPr wrap="square" rtlCol="0">
            <a:spAutoFit/>
          </a:bodyPr>
          <a:lstStyle/>
          <a:p>
            <a:endParaRPr lang="en-US" dirty="0"/>
          </a:p>
        </p:txBody>
      </p:sp>
      <p:sp>
        <p:nvSpPr>
          <p:cNvPr id="15" name="Round Diagonal Corner Rectangle 14"/>
          <p:cNvSpPr/>
          <p:nvPr/>
        </p:nvSpPr>
        <p:spPr>
          <a:xfrm>
            <a:off x="1775520" y="2780928"/>
            <a:ext cx="6960601" cy="3466999"/>
          </a:xfrm>
          <a:prstGeom prst="round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ln w="0"/>
                <a:solidFill>
                  <a:schemeClr val="tx2">
                    <a:lumMod val="75000"/>
                  </a:schemeClr>
                </a:solidFill>
                <a:effectLst>
                  <a:outerShdw blurRad="38100" dist="25400" dir="5400000" algn="ctr" rotWithShape="0">
                    <a:srgbClr val="6E747A">
                      <a:alpha val="43000"/>
                    </a:srgbClr>
                  </a:outerShdw>
                </a:effectLst>
              </a:rPr>
              <a:t>Qua </a:t>
            </a:r>
            <a:r>
              <a:rPr lang="en-US" sz="3600" dirty="0" err="1">
                <a:ln w="0"/>
                <a:solidFill>
                  <a:schemeClr val="tx2">
                    <a:lumMod val="75000"/>
                  </a:schemeClr>
                </a:solidFill>
                <a:effectLst>
                  <a:outerShdw blurRad="38100" dist="25400" dir="5400000" algn="ctr" rotWithShape="0">
                    <a:srgbClr val="6E747A">
                      <a:alpha val="43000"/>
                    </a:srgbClr>
                  </a:outerShdw>
                </a:effectLst>
              </a:rPr>
              <a:t>câu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chuyện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về</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điều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của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vua</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Mi-đát</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câu</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chuyện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gửi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tới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chúng</a:t>
            </a:r>
            <a:r>
              <a:rPr lang="en-US" sz="3600" dirty="0">
                <a:ln w="0"/>
                <a:solidFill>
                  <a:schemeClr val="tx2">
                    <a:lumMod val="75000"/>
                  </a:schemeClr>
                </a:solidFill>
                <a:effectLst>
                  <a:outerShdw blurRad="38100" dist="25400" dir="5400000" algn="ctr" rotWithShape="0">
                    <a:srgbClr val="6E747A">
                      <a:alpha val="43000"/>
                    </a:srgbClr>
                  </a:outerShdw>
                </a:effectLst>
              </a:rPr>
              <a:t> ta </a:t>
            </a:r>
            <a:r>
              <a:rPr lang="en-US" sz="3600" dirty="0" err="1">
                <a:ln w="0"/>
                <a:solidFill>
                  <a:schemeClr val="tx2">
                    <a:lumMod val="75000"/>
                  </a:schemeClr>
                </a:solidFill>
                <a:effectLst>
                  <a:outerShdw blurRad="38100" dist="25400" dir="5400000" algn="ctr" rotWithShape="0">
                    <a:srgbClr val="6E747A">
                      <a:alpha val="43000"/>
                    </a:srgbClr>
                  </a:outerShdw>
                </a:effectLst>
              </a:rPr>
              <a:t>bài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học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Những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ước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muốn</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tham</a:t>
            </a:r>
            <a:r>
              <a:rPr lang="en-US" sz="3600" dirty="0">
                <a:ln w="0"/>
                <a:solidFill>
                  <a:schemeClr val="tx2">
                    <a:lumMod val="75000"/>
                  </a:schemeClr>
                </a:solidFill>
                <a:effectLst>
                  <a:outerShdw blurRad="38100" dist="25400" dir="5400000" algn="ctr" rotWithShape="0">
                    <a:srgbClr val="6E747A">
                      <a:alpha val="43000"/>
                    </a:srgbClr>
                  </a:outerShdw>
                </a:effectLst>
              </a:rPr>
              <a:t> lam </a:t>
            </a:r>
            <a:r>
              <a:rPr lang="en-US" sz="3600" dirty="0" err="1">
                <a:ln w="0"/>
                <a:solidFill>
                  <a:schemeClr val="tx2">
                    <a:lumMod val="75000"/>
                  </a:schemeClr>
                </a:solidFill>
                <a:effectLst>
                  <a:outerShdw blurRad="38100" dist="25400" dir="5400000" algn="ctr" rotWithShape="0">
                    <a:srgbClr val="6E747A">
                      <a:alpha val="43000"/>
                    </a:srgbClr>
                  </a:outerShdw>
                </a:effectLst>
              </a:rPr>
              <a:t>không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bao</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giờ</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mang</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lại</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hạnh</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phúc</a:t>
            </a:r>
            <a:r>
              <a:rPr lang="en-US" sz="3600" dirty="0">
                <a:ln w="0"/>
                <a:solidFill>
                  <a:schemeClr val="tx2">
                    <a:lumMod val="75000"/>
                  </a:schemeClr>
                </a:solidFill>
                <a:effectLst>
                  <a:outerShdw blurRad="38100" dist="25400" dir="5400000" algn="ctr" rotWithShape="0">
                    <a:srgbClr val="6E747A">
                      <a:alpha val="43000"/>
                    </a:srgbClr>
                  </a:outerShdw>
                </a:effectLst>
              </a:rPr>
              <a:t> </a:t>
            </a:r>
            <a:r>
              <a:rPr lang="en-US" sz="3600" dirty="0" err="1">
                <a:ln w="0"/>
                <a:solidFill>
                  <a:schemeClr val="tx2">
                    <a:lumMod val="75000"/>
                  </a:schemeClr>
                </a:solidFill>
                <a:effectLst>
                  <a:outerShdw blurRad="38100" dist="25400" dir="5400000" algn="ctr" rotWithShape="0">
                    <a:srgbClr val="6E747A">
                      <a:alpha val="43000"/>
                    </a:srgbClr>
                  </a:outerShdw>
                </a:effectLst>
              </a:rPr>
              <a:t>cho</a:t>
            </a:r>
            <a:r>
              <a:rPr lang="en-US" sz="3600" dirty="0">
                <a:ln w="0"/>
                <a:solidFill>
                  <a:schemeClr val="tx2">
                    <a:lumMod val="75000"/>
                  </a:schemeClr>
                </a:solidFill>
                <a:effectLst>
                  <a:outerShdw blurRad="38100" dist="25400" dir="5400000" algn="ctr" rotWithShape="0">
                    <a:srgbClr val="6E747A">
                      <a:alpha val="43000"/>
                    </a:srgbClr>
                  </a:outerShdw>
                </a:effectLst>
              </a:rPr>
              <a:t> con </a:t>
            </a:r>
            <a:r>
              <a:rPr lang="en-US" sz="3600">
                <a:ln w="0"/>
                <a:solidFill>
                  <a:schemeClr val="tx2">
                    <a:lumMod val="75000"/>
                  </a:schemeClr>
                </a:solidFill>
                <a:effectLst>
                  <a:outerShdw blurRad="38100" dist="25400" dir="5400000" algn="ctr" rotWithShape="0">
                    <a:srgbClr val="6E747A">
                      <a:alpha val="43000"/>
                    </a:srgbClr>
                  </a:outerShdw>
                </a:effectLst>
              </a:rPr>
              <a:t>người</a:t>
            </a:r>
            <a:endParaRPr lang="en-US" sz="3600" dirty="0">
              <a:ln w="0"/>
              <a:solidFill>
                <a:schemeClr val="tx2">
                  <a:lumMod val="75000"/>
                </a:schemeClr>
              </a:solidFill>
              <a:effectLst>
                <a:outerShdw blurRad="38100" dist="25400" dir="5400000" algn="ctr" rotWithShape="0">
                  <a:srgbClr val="6E747A">
                    <a:alpha val="43000"/>
                  </a:srgbClr>
                </a:outerShdw>
              </a:effectLst>
            </a:endParaRPr>
          </a:p>
        </p:txBody>
      </p:sp>
      <p:sp>
        <p:nvSpPr>
          <p:cNvPr id="6" name="Cloud 5"/>
          <p:cNvSpPr/>
          <p:nvPr/>
        </p:nvSpPr>
        <p:spPr>
          <a:xfrm>
            <a:off x="8832304" y="2492896"/>
            <a:ext cx="3401362" cy="269541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giúp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488925572"/>
      </p:ext>
    </p:extLst>
  </p:cSld>
  <p:clrMapOvr>
    <a:masterClrMapping/>
  </p:clrMapOvr>
  <mc:AlternateContent xmlns:mc="http://schemas.openxmlformats.org/markup-compatibility/2006" xmlns:p14="http://schemas.microsoft.com/office/powerpoint/2010/main">
    <mc:Choice Requires="p14">
      <p:transition spd="slow" p14:dur="1400" advTm="30758">
        <p14:doors dir="vert"/>
      </p:transition>
    </mc:Choice>
    <mc:Fallback xmlns="">
      <p:transition spd="slow" advTm="307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1500"/>
                                  </p:stCondLst>
                                  <p:childTnLst>
                                    <p:animEffect transition="out" filter="dissolve">
                                      <p:cBhvr>
                                        <p:cTn id="12" dur="3000"/>
                                        <p:tgtEl>
                                          <p:spTgt spid="6"/>
                                        </p:tgtEl>
                                      </p:cBhvr>
                                    </p:animEffect>
                                    <p:set>
                                      <p:cBhvr>
                                        <p:cTn id="13" dur="1" fill="hold">
                                          <p:stCondLst>
                                            <p:cond delay="29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52601" y="304800"/>
            <a:ext cx="184731" cy="369332"/>
          </a:xfrm>
          <a:prstGeom prst="rect">
            <a:avLst/>
          </a:prstGeom>
          <a:noFill/>
        </p:spPr>
        <p:txBody>
          <a:bodyPr wrap="none" rtlCol="0">
            <a:spAutoFit/>
          </a:bodyPr>
          <a:lstStyle/>
          <a:p>
            <a:pPr fontAlgn="base">
              <a:spcBef>
                <a:spcPct val="0"/>
              </a:spcBef>
              <a:spcAft>
                <a:spcPct val="0"/>
              </a:spcAft>
            </a:pPr>
            <a:endParaRPr lang="en-US" dirty="0">
              <a:solidFill>
                <a:srgbClr val="000000"/>
              </a:solidFill>
            </a:endParaRPr>
          </a:p>
        </p:txBody>
      </p:sp>
      <p:sp>
        <p:nvSpPr>
          <p:cNvPr id="7" name="TextBox 6"/>
          <p:cNvSpPr txBox="1"/>
          <p:nvPr/>
        </p:nvSpPr>
        <p:spPr>
          <a:xfrm>
            <a:off x="2167558" y="5042119"/>
            <a:ext cx="184731" cy="954107"/>
          </a:xfrm>
          <a:prstGeom prst="rect">
            <a:avLst/>
          </a:prstGeom>
          <a:noFill/>
        </p:spPr>
        <p:txBody>
          <a:bodyPr wrap="none" rtlCol="0">
            <a:spAutoFit/>
          </a:bodyPr>
          <a:lstStyle/>
          <a:p>
            <a:pPr fontAlgn="base">
              <a:spcBef>
                <a:spcPct val="0"/>
              </a:spcBef>
              <a:spcAft>
                <a:spcPct val="0"/>
              </a:spcAft>
            </a:pPr>
            <a:endParaRPr lang="en-US" sz="2800" b="1" dirty="0">
              <a:solidFill>
                <a:srgbClr val="0000FF"/>
              </a:solidFill>
            </a:endParaRPr>
          </a:p>
          <a:p>
            <a:pPr fontAlgn="base">
              <a:spcBef>
                <a:spcPct val="0"/>
              </a:spcBef>
              <a:spcAft>
                <a:spcPct val="0"/>
              </a:spcAft>
            </a:pPr>
            <a:endParaRPr lang="en-US" sz="2800" dirty="0">
              <a:solidFill>
                <a:srgbClr val="0000FF"/>
              </a:solidFill>
            </a:endParaRPr>
          </a:p>
        </p:txBody>
      </p:sp>
      <p:sp>
        <p:nvSpPr>
          <p:cNvPr id="6" name="TextBox 5"/>
          <p:cNvSpPr txBox="1"/>
          <p:nvPr/>
        </p:nvSpPr>
        <p:spPr>
          <a:xfrm>
            <a:off x="2687473" y="5042118"/>
            <a:ext cx="681597" cy="523220"/>
          </a:xfrm>
          <a:prstGeom prst="rect">
            <a:avLst/>
          </a:prstGeom>
          <a:noFill/>
        </p:spPr>
        <p:txBody>
          <a:bodyPr wrap="none" rtlCol="0">
            <a:spAutoFit/>
          </a:bodyPr>
          <a:lstStyle/>
          <a:p>
            <a:pPr fontAlgn="base">
              <a:spcBef>
                <a:spcPct val="0"/>
              </a:spcBef>
              <a:spcAft>
                <a:spcPct val="0"/>
              </a:spcAft>
            </a:pPr>
            <a:r>
              <a:rPr lang="en-US" sz="2800" b="1" dirty="0">
                <a:solidFill>
                  <a:srgbClr val="0000FF"/>
                </a:solidFill>
              </a:rPr>
              <a:t>     </a:t>
            </a:r>
            <a:endParaRPr lang="en-US" sz="2800" dirty="0">
              <a:solidFill>
                <a:srgbClr val="0000FF"/>
              </a:solidFill>
            </a:endParaRPr>
          </a:p>
        </p:txBody>
      </p:sp>
      <p:sp>
        <p:nvSpPr>
          <p:cNvPr id="2" name="TextBox 1">
            <a:extLst>
              <a:ext uri="{FF2B5EF4-FFF2-40B4-BE49-F238E27FC236}">
                <a16:creationId xmlns:a16="http://schemas.microsoft.com/office/drawing/2014/main" id="{FC101E96-B838-45AC-92BB-01613EF1877A}"/>
              </a:ext>
            </a:extLst>
          </p:cNvPr>
          <p:cNvSpPr txBox="1"/>
          <p:nvPr/>
        </p:nvSpPr>
        <p:spPr>
          <a:xfrm flipH="1">
            <a:off x="4800601" y="1302201"/>
            <a:ext cx="3840481" cy="923330"/>
          </a:xfrm>
          <a:prstGeom prst="rect">
            <a:avLst/>
          </a:prstGeom>
          <a:noFill/>
        </p:spPr>
        <p:txBody>
          <a:bodyPr wrap="square" rtlCol="0">
            <a:spAutoFit/>
          </a:bodyPr>
          <a:lstStyle/>
          <a:p>
            <a:pPr fontAlgn="base">
              <a:spcBef>
                <a:spcPct val="0"/>
              </a:spcBef>
              <a:spcAft>
                <a:spcPct val="0"/>
              </a:spcAft>
            </a:pPr>
            <a:r>
              <a:rPr lang="en-US" sz="5400" b="1" dirty="0" err="1">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Dặn</a:t>
            </a:r>
            <a:r>
              <a:rPr lang="en-US" sz="5400" b="1" dirty="0">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 </a:t>
            </a:r>
            <a:r>
              <a:rPr lang="en-US" sz="5400" b="1" dirty="0" err="1">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rPr>
              <a:t>dò</a:t>
            </a:r>
            <a:endParaRPr lang="vi-VN" sz="5400" b="1" dirty="0">
              <a:ln w="6600">
                <a:solidFill>
                  <a:srgbClr val="9900CC"/>
                </a:solidFill>
                <a:prstDash val="solid"/>
              </a:ln>
              <a:solidFill>
                <a:srgbClr val="9900CC"/>
              </a:solidFill>
              <a:effectLst>
                <a:outerShdw dist="38100" dir="2700000" algn="tl" rotWithShape="0">
                  <a:srgbClr val="333399"/>
                </a:outerShdw>
                <a:reflection blurRad="6350" stA="55000" endA="300" endPos="45500" dir="5400000" sy="-100000" algn="bl" rotWithShape="0"/>
              </a:effectLst>
            </a:endParaRPr>
          </a:p>
        </p:txBody>
      </p:sp>
      <p:sp>
        <p:nvSpPr>
          <p:cNvPr id="5" name="Rectangle 4"/>
          <p:cNvSpPr/>
          <p:nvPr/>
        </p:nvSpPr>
        <p:spPr>
          <a:xfrm>
            <a:off x="1487488" y="2741474"/>
            <a:ext cx="8640960" cy="1323439"/>
          </a:xfrm>
          <a:prstGeom prst="rect">
            <a:avLst/>
          </a:prstGeom>
          <a:noFill/>
        </p:spPr>
        <p:txBody>
          <a:bodyPr wrap="square" lIns="91440" tIns="45720" rIns="91440" bIns="45720">
            <a:spAutoFit/>
          </a:bodyPr>
          <a:lstStyle/>
          <a:p>
            <a:pPr marL="571500" indent="-571500" fontAlgn="base">
              <a:spcBef>
                <a:spcPct val="0"/>
              </a:spcBef>
              <a:spcAft>
                <a:spcPct val="0"/>
              </a:spcAft>
              <a:buFontTx/>
              <a:buChar char="-"/>
            </a:pPr>
            <a:r>
              <a:rPr lang="en-US" sz="4000" b="1" dirty="0" err="1">
                <a:ln w="0"/>
                <a:solidFill>
                  <a:srgbClr val="0070C0"/>
                </a:solidFill>
                <a:effectLst>
                  <a:outerShdw blurRad="38100" dist="25400" dir="5400000" algn="ctr" rotWithShape="0">
                    <a:srgbClr val="6E747A">
                      <a:alpha val="43000"/>
                    </a:srgbClr>
                  </a:outerShdw>
                </a:effectLst>
              </a:rPr>
              <a:t>Luyện</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đọc</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và</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trả</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lời</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lại</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bài</a:t>
            </a:r>
            <a:r>
              <a:rPr lang="en-US" sz="4000" b="1" dirty="0">
                <a:ln w="0"/>
                <a:solidFill>
                  <a:srgbClr val="0070C0"/>
                </a:solidFill>
                <a:effectLst>
                  <a:outerShdw blurRad="38100" dist="25400" dir="5400000" algn="ctr" rotWithShape="0">
                    <a:srgbClr val="6E747A">
                      <a:alpha val="43000"/>
                    </a:srgbClr>
                  </a:outerShdw>
                </a:effectLst>
              </a:rPr>
              <a:t> </a:t>
            </a:r>
          </a:p>
          <a:p>
            <a:pPr fontAlgn="base">
              <a:spcBef>
                <a:spcPct val="0"/>
              </a:spcBef>
              <a:spcAft>
                <a:spcPct val="0"/>
              </a:spcAft>
            </a:pPr>
            <a:r>
              <a:rPr lang="en-US" sz="4000" b="1" dirty="0">
                <a:ln w="0"/>
                <a:solidFill>
                  <a:srgbClr val="0070C0"/>
                </a:solidFill>
                <a:effectLst>
                  <a:outerShdw blurRad="38100" dist="25400" dir="5400000" algn="ctr" rotWithShape="0">
                    <a:srgbClr val="6E747A">
                      <a:alpha val="43000"/>
                    </a:srgbClr>
                  </a:outerShdw>
                </a:effectLst>
              </a:rPr>
              <a:t>“</a:t>
            </a:r>
            <a:r>
              <a:rPr lang="en-US" sz="4000" b="1" dirty="0" err="1">
                <a:ln w="0"/>
                <a:solidFill>
                  <a:srgbClr val="0070C0"/>
                </a:solidFill>
                <a:effectLst>
                  <a:outerShdw blurRad="38100" dist="25400" dir="5400000" algn="ctr" rotWithShape="0">
                    <a:srgbClr val="6E747A">
                      <a:alpha val="43000"/>
                    </a:srgbClr>
                  </a:outerShdw>
                </a:effectLst>
              </a:rPr>
              <a:t>Điều</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ước</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của</a:t>
            </a:r>
            <a:r>
              <a:rPr lang="en-US" sz="4000" b="1" dirty="0">
                <a:ln w="0"/>
                <a:solidFill>
                  <a:srgbClr val="0070C0"/>
                </a:solidFill>
                <a:effectLst>
                  <a:outerShdw blurRad="38100" dist="25400" dir="5400000" algn="ctr" rotWithShape="0">
                    <a:srgbClr val="6E747A">
                      <a:alpha val="43000"/>
                    </a:srgbClr>
                  </a:outerShdw>
                </a:effectLst>
              </a:rPr>
              <a:t> </a:t>
            </a:r>
            <a:r>
              <a:rPr lang="en-US" sz="4000" b="1" dirty="0" err="1">
                <a:ln w="0"/>
                <a:solidFill>
                  <a:srgbClr val="0070C0"/>
                </a:solidFill>
                <a:effectLst>
                  <a:outerShdw blurRad="38100" dist="25400" dir="5400000" algn="ctr" rotWithShape="0">
                    <a:srgbClr val="6E747A">
                      <a:alpha val="43000"/>
                    </a:srgbClr>
                  </a:outerShdw>
                </a:effectLst>
              </a:rPr>
              <a:t>vua</a:t>
            </a:r>
            <a:r>
              <a:rPr lang="en-US" sz="4000" b="1" dirty="0">
                <a:ln w="0"/>
                <a:solidFill>
                  <a:srgbClr val="0070C0"/>
                </a:solidFill>
                <a:effectLst>
                  <a:outerShdw blurRad="38100" dist="25400" dir="5400000" algn="ctr" rotWithShape="0">
                    <a:srgbClr val="6E747A">
                      <a:alpha val="43000"/>
                    </a:srgbClr>
                  </a:outerShdw>
                </a:effectLst>
              </a:rPr>
              <a:t> Mi-</a:t>
            </a:r>
            <a:r>
              <a:rPr lang="en-US" sz="4000" b="1" dirty="0" err="1">
                <a:ln w="0"/>
                <a:solidFill>
                  <a:srgbClr val="0070C0"/>
                </a:solidFill>
                <a:effectLst>
                  <a:outerShdw blurRad="38100" dist="25400" dir="5400000" algn="ctr" rotWithShape="0">
                    <a:srgbClr val="6E747A">
                      <a:alpha val="43000"/>
                    </a:srgbClr>
                  </a:outerShdw>
                </a:effectLst>
              </a:rPr>
              <a:t>đát</a:t>
            </a:r>
            <a:r>
              <a:rPr lang="en-US" sz="4000" b="1" dirty="0">
                <a:ln w="0"/>
                <a:solidFill>
                  <a:srgbClr val="0070C0"/>
                </a:solidFill>
                <a:effectLst>
                  <a:outerShdw blurRad="38100" dist="25400" dir="5400000" algn="ctr" rotWithShape="0">
                    <a:srgbClr val="6E747A">
                      <a:alpha val="43000"/>
                    </a:srgbClr>
                  </a:outerShdw>
                </a:effectLst>
              </a:rPr>
              <a:t> .”</a:t>
            </a:r>
          </a:p>
        </p:txBody>
      </p:sp>
    </p:spTree>
    <p:custDataLst>
      <p:tags r:id="rId1"/>
    </p:custDataLst>
    <p:extLst>
      <p:ext uri="{BB962C8B-B14F-4D97-AF65-F5344CB8AC3E}">
        <p14:creationId xmlns:p14="http://schemas.microsoft.com/office/powerpoint/2010/main" val="537561039"/>
      </p:ext>
    </p:extLst>
  </p:cSld>
  <p:clrMapOvr>
    <a:masterClrMapping/>
  </p:clrMapOvr>
  <mc:AlternateContent xmlns:mc="http://schemas.openxmlformats.org/markup-compatibility/2006" xmlns:p14="http://schemas.microsoft.com/office/powerpoint/2010/main">
    <mc:Choice Requires="p14">
      <p:transition spd="slow" p14:dur="1500" advTm="17773">
        <p:split orient="vert"/>
      </p:transition>
    </mc:Choice>
    <mc:Fallback xmlns="">
      <p:transition spd="slow" advTm="1777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7327741"/>
      </p:ext>
    </p:extLst>
  </p:cSld>
  <p:clrMapOvr>
    <a:masterClrMapping/>
  </p:clrMapOvr>
  <mc:AlternateContent xmlns:mc="http://schemas.openxmlformats.org/markup-compatibility/2006" xmlns:p14="http://schemas.microsoft.com/office/powerpoint/2010/main">
    <mc:Choice Requires="p14">
      <p:transition p14:dur="10" advClick="0" advTm="20161"/>
    </mc:Choice>
    <mc:Fallback xmlns="">
      <p:transition advClick="0" advTm="2016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457066" y="548680"/>
            <a:ext cx="10967831" cy="5930841"/>
            <a:chOff x="564772" y="463579"/>
            <a:chExt cx="10967831" cy="5930841"/>
          </a:xfrm>
          <a:effectLst>
            <a:outerShdw blurRad="50800" dist="38100" dir="2700000" algn="tl" rotWithShape="0">
              <a:prstClr val="black">
                <a:alpha val="20000"/>
              </a:prstClr>
            </a:outerShdw>
          </a:effectLst>
        </p:grpSpPr>
        <p:sp>
          <p:nvSpPr>
            <p:cNvPr id="47" name="任意多边形: 形状 46"/>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矩形: 圆角 34"/>
            <p:cNvSpPr/>
            <p:nvPr/>
          </p:nvSpPr>
          <p:spPr>
            <a:xfrm>
              <a:off x="564772" y="1303525"/>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圆角 38"/>
            <p:cNvSpPr/>
            <p:nvPr/>
          </p:nvSpPr>
          <p:spPr>
            <a:xfrm>
              <a:off x="564772" y="2324730"/>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p:cNvSpPr/>
            <p:nvPr/>
          </p:nvSpPr>
          <p:spPr>
            <a:xfrm>
              <a:off x="564772" y="335133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p:cNvSpPr/>
            <p:nvPr/>
          </p:nvSpPr>
          <p:spPr>
            <a:xfrm>
              <a:off x="564772" y="4434521"/>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43"/>
            <p:cNvSpPr/>
            <p:nvPr/>
          </p:nvSpPr>
          <p:spPr>
            <a:xfrm>
              <a:off x="564772" y="5399137"/>
              <a:ext cx="401832" cy="181259"/>
            </a:xfrm>
            <a:prstGeom prst="roundRect">
              <a:avLst/>
            </a:prstGeom>
            <a:solidFill>
              <a:srgbClr val="F8C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442" y="2922747"/>
            <a:ext cx="4179937" cy="4179937"/>
          </a:xfrm>
          <a:prstGeom prst="rect">
            <a:avLst/>
          </a:prstGeom>
        </p:spPr>
      </p:pic>
      <p:pic>
        <p:nvPicPr>
          <p:cNvPr id="32" name="图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E9EEB710-7041-44AF-8721-E9F180F72BDB}"/>
              </a:ext>
            </a:extLst>
          </p:cNvPr>
          <p:cNvGrpSpPr/>
          <p:nvPr/>
        </p:nvGrpSpPr>
        <p:grpSpPr>
          <a:xfrm>
            <a:off x="2814679" y="2120645"/>
            <a:ext cx="7759813" cy="1493836"/>
            <a:chOff x="1901160" y="1425769"/>
            <a:chExt cx="6326121" cy="1493836"/>
          </a:xfrm>
        </p:grpSpPr>
        <p:sp>
          <p:nvSpPr>
            <p:cNvPr id="16" name="文本框 15"/>
            <p:cNvSpPr txBox="1"/>
            <p:nvPr/>
          </p:nvSpPr>
          <p:spPr>
            <a:xfrm>
              <a:off x="1901160" y="1442367"/>
              <a:ext cx="1593757" cy="830997"/>
            </a:xfrm>
            <a:prstGeom prst="rect">
              <a:avLst/>
            </a:prstGeom>
            <a:noFill/>
          </p:spPr>
          <p:txBody>
            <a:bodyPr wrap="square" rtlCol="0">
              <a:spAutoFit/>
            </a:bodyPr>
            <a:lstStyle/>
            <a:p>
              <a:r>
                <a:rPr lang="en-US" altLang="zh-CN" sz="4800" dirty="0" err="1">
                  <a:ln w="38100" cmpd="tri">
                    <a:solidFill>
                      <a:srgbClr val="FFD33F"/>
                    </a:solidFill>
                  </a:ln>
                  <a:solidFill>
                    <a:schemeClr val="bg1"/>
                  </a:solidFill>
                  <a:effectLst>
                    <a:glow rad="63500">
                      <a:schemeClr val="accent6">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Chúc</a:t>
              </a:r>
              <a:endParaRPr lang="zh-CN" altLang="en-US" sz="4800" dirty="0">
                <a:ln w="38100" cmpd="tri">
                  <a:solidFill>
                    <a:srgbClr val="FFD33F"/>
                  </a:solidFill>
                </a:ln>
                <a:solidFill>
                  <a:schemeClr val="bg1"/>
                </a:solidFill>
                <a:effectLst>
                  <a:glow rad="63500">
                    <a:schemeClr val="accent6">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3" name="文本框 15">
              <a:extLst>
                <a:ext uri="{FF2B5EF4-FFF2-40B4-BE49-F238E27FC236}">
                  <a16:creationId xmlns:a16="http://schemas.microsoft.com/office/drawing/2014/main" id="{490DDBED-06DF-4949-BAF8-DFEFC7B24622}"/>
                </a:ext>
              </a:extLst>
            </p:cNvPr>
            <p:cNvSpPr txBox="1"/>
            <p:nvPr/>
          </p:nvSpPr>
          <p:spPr>
            <a:xfrm>
              <a:off x="3350115" y="1435437"/>
              <a:ext cx="1593757" cy="830997"/>
            </a:xfrm>
            <a:prstGeom prst="rect">
              <a:avLst/>
            </a:prstGeom>
            <a:noFill/>
          </p:spPr>
          <p:txBody>
            <a:bodyPr wrap="square" rtlCol="0">
              <a:spAutoFit/>
            </a:bodyPr>
            <a:lstStyle/>
            <a:p>
              <a:r>
                <a:rPr lang="en-US" altLang="zh-CN" sz="4800" dirty="0" err="1">
                  <a:ln w="38100" cmpd="tri">
                    <a:solidFill>
                      <a:srgbClr val="D99694"/>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các</a:t>
              </a:r>
              <a:endParaRPr lang="zh-CN" altLang="en-US" sz="4800" dirty="0">
                <a:ln w="38100" cmpd="tri">
                  <a:solidFill>
                    <a:srgbClr val="D99694"/>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4" name="文本框 15">
              <a:extLst>
                <a:ext uri="{FF2B5EF4-FFF2-40B4-BE49-F238E27FC236}">
                  <a16:creationId xmlns:a16="http://schemas.microsoft.com/office/drawing/2014/main" id="{01A0F82B-0A06-48C3-8785-8E16A1FA0444}"/>
                </a:ext>
              </a:extLst>
            </p:cNvPr>
            <p:cNvSpPr txBox="1"/>
            <p:nvPr/>
          </p:nvSpPr>
          <p:spPr>
            <a:xfrm>
              <a:off x="4413734" y="1425769"/>
              <a:ext cx="1593757" cy="830997"/>
            </a:xfrm>
            <a:prstGeom prst="rect">
              <a:avLst/>
            </a:prstGeom>
            <a:noFill/>
          </p:spPr>
          <p:txBody>
            <a:bodyPr wrap="square" rtlCol="0">
              <a:spAutoFit/>
            </a:bodyPr>
            <a:lstStyle/>
            <a:p>
              <a:r>
                <a:rPr lang="en-US" altLang="zh-CN" sz="4800" dirty="0" err="1">
                  <a:ln w="38100" cmpd="tri">
                    <a:solidFill>
                      <a:srgbClr val="31859C"/>
                    </a:solidFill>
                  </a:ln>
                  <a:solidFill>
                    <a:schemeClr val="bg1"/>
                  </a:solidFill>
                  <a:effectLst>
                    <a:glow rad="63500">
                      <a:schemeClr val="accent1">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bạn</a:t>
              </a:r>
              <a:endParaRPr lang="zh-CN" altLang="en-US" sz="4800" dirty="0">
                <a:ln w="38100" cmpd="tri">
                  <a:solidFill>
                    <a:srgbClr val="31859C"/>
                  </a:solidFill>
                </a:ln>
                <a:solidFill>
                  <a:schemeClr val="bg1"/>
                </a:solidFill>
                <a:effectLst>
                  <a:glow rad="63500">
                    <a:schemeClr val="accent1">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37" name="文本框 15">
              <a:extLst>
                <a:ext uri="{FF2B5EF4-FFF2-40B4-BE49-F238E27FC236}">
                  <a16:creationId xmlns:a16="http://schemas.microsoft.com/office/drawing/2014/main" id="{143F0BB7-6D1A-4C78-857E-74ADF0FE99ED}"/>
                </a:ext>
              </a:extLst>
            </p:cNvPr>
            <p:cNvSpPr txBox="1"/>
            <p:nvPr/>
          </p:nvSpPr>
          <p:spPr>
            <a:xfrm>
              <a:off x="4999711" y="2030507"/>
              <a:ext cx="2066903" cy="830997"/>
            </a:xfrm>
            <a:prstGeom prst="rect">
              <a:avLst/>
            </a:prstGeom>
            <a:noFill/>
          </p:spPr>
          <p:txBody>
            <a:bodyPr wrap="square" rtlCol="0">
              <a:spAutoFit/>
            </a:bodyPr>
            <a:lstStyle/>
            <a:p>
              <a:r>
                <a:rPr lang="en-US" altLang="zh-CN" sz="4800" dirty="0" err="1">
                  <a:ln w="38100" cmpd="tri">
                    <a:solidFill>
                      <a:srgbClr val="E34800"/>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học</a:t>
              </a:r>
              <a:endParaRPr lang="zh-CN" altLang="en-US" sz="4800" dirty="0">
                <a:ln w="38100" cmpd="tri">
                  <a:solidFill>
                    <a:srgbClr val="E34800"/>
                  </a:solidFill>
                </a:ln>
                <a:solidFill>
                  <a:schemeClr val="bg1"/>
                </a:solidFill>
                <a:effectLst>
                  <a:glow rad="63500">
                    <a:schemeClr val="accent2">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sp>
          <p:nvSpPr>
            <p:cNvPr id="20" name="文本框 15">
              <a:extLst>
                <a:ext uri="{FF2B5EF4-FFF2-40B4-BE49-F238E27FC236}">
                  <a16:creationId xmlns:a16="http://schemas.microsoft.com/office/drawing/2014/main" id="{300457A0-4763-41CE-AA4D-23819F40940E}"/>
                </a:ext>
              </a:extLst>
            </p:cNvPr>
            <p:cNvSpPr txBox="1"/>
            <p:nvPr/>
          </p:nvSpPr>
          <p:spPr>
            <a:xfrm>
              <a:off x="6160378" y="2088608"/>
              <a:ext cx="2066903" cy="830997"/>
            </a:xfrm>
            <a:prstGeom prst="rect">
              <a:avLst/>
            </a:prstGeom>
            <a:noFill/>
          </p:spPr>
          <p:txBody>
            <a:bodyPr wrap="square" rtlCol="0">
              <a:spAutoFit/>
            </a:bodyPr>
            <a:lstStyle/>
            <a:p>
              <a:r>
                <a:rPr lang="en-US" altLang="zh-CN" sz="4800" dirty="0" err="1">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tốt</a:t>
              </a:r>
              <a:r>
                <a:rPr lang="en-US" altLang="zh-CN" sz="4800" dirty="0">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rPr>
                <a:t>!</a:t>
              </a:r>
              <a:endParaRPr lang="zh-CN" altLang="en-US" sz="4800" dirty="0">
                <a:ln w="38100" cmpd="tri">
                  <a:solidFill>
                    <a:srgbClr val="00B050"/>
                  </a:solidFill>
                </a:ln>
                <a:solidFill>
                  <a:schemeClr val="bg1"/>
                </a:solidFill>
                <a:effectLst>
                  <a:glow rad="63500">
                    <a:schemeClr val="accent3">
                      <a:satMod val="175000"/>
                      <a:alpha val="40000"/>
                    </a:schemeClr>
                  </a:glow>
                </a:effectLst>
                <a:latin typeface="UTM Bell" panose="02040603050506020204" pitchFamily="18" charset="0"/>
                <a:ea typeface="字体视界-遇见字体" panose="02010601030101010101" pitchFamily="2" charset="-122"/>
                <a:cs typeface="Times New Roman" panose="02020603050405020304" pitchFamily="18" charset="0"/>
              </a:endParaRPr>
            </a:p>
          </p:txBody>
        </p:sp>
      </p:grpSp>
      <p:pic>
        <p:nvPicPr>
          <p:cNvPr id="19" name="Picture 18" descr="A picture containing clipart, doll&#10;&#10;Description automatically generated">
            <a:extLst>
              <a:ext uri="{FF2B5EF4-FFF2-40B4-BE49-F238E27FC236}">
                <a16:creationId xmlns:a16="http://schemas.microsoft.com/office/drawing/2014/main" id="{0D99BB37-8988-4C23-82B5-6D67CD8328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5455" y="3550777"/>
            <a:ext cx="5119043" cy="3073244"/>
          </a:xfrm>
          <a:prstGeom prst="rect">
            <a:avLst/>
          </a:prstGeom>
        </p:spPr>
      </p:pic>
    </p:spTree>
    <p:custDataLst>
      <p:tags r:id="rId1"/>
    </p:custDataLst>
    <p:extLst>
      <p:ext uri="{BB962C8B-B14F-4D97-AF65-F5344CB8AC3E}">
        <p14:creationId xmlns:p14="http://schemas.microsoft.com/office/powerpoint/2010/main" val="3878729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9837">
        <p15:prstTrans prst="origami"/>
      </p:transition>
    </mc:Choice>
    <mc:Fallback xmlns="">
      <p:transition spd="slow" advTm="98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25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ppt_x</p:attrName>
                                        </p:attrNameLst>
                                      </p:cBhvr>
                                      <p:tavLst>
                                        <p:tav tm="0">
                                          <p:val>
                                            <p:strVal val="#ppt_x-#ppt_w/2"/>
                                          </p:val>
                                        </p:tav>
                                        <p:tav tm="100000">
                                          <p:val>
                                            <p:strVal val="#ppt_x"/>
                                          </p:val>
                                        </p:tav>
                                      </p:tavLst>
                                    </p:anim>
                                    <p:anim calcmode="lin" valueType="num">
                                      <p:cBhvr>
                                        <p:cTn id="8" dur="500" fill="hold"/>
                                        <p:tgtEl>
                                          <p:spTgt spid="36"/>
                                        </p:tgtEl>
                                        <p:attrNameLst>
                                          <p:attrName>ppt_y</p:attrName>
                                        </p:attrNameLst>
                                      </p:cBhvr>
                                      <p:tavLst>
                                        <p:tav tm="0">
                                          <p:val>
                                            <p:strVal val="#ppt_y"/>
                                          </p:val>
                                        </p:tav>
                                        <p:tav tm="100000">
                                          <p:val>
                                            <p:strVal val="#ppt_y"/>
                                          </p:val>
                                        </p:tav>
                                      </p:tavLst>
                                    </p:anim>
                                    <p:anim calcmode="lin" valueType="num">
                                      <p:cBhvr>
                                        <p:cTn id="9" dur="500" fill="hold"/>
                                        <p:tgtEl>
                                          <p:spTgt spid="36"/>
                                        </p:tgtEl>
                                        <p:attrNameLst>
                                          <p:attrName>ppt_w</p:attrName>
                                        </p:attrNameLst>
                                      </p:cBhvr>
                                      <p:tavLst>
                                        <p:tav tm="0">
                                          <p:val>
                                            <p:fltVal val="0"/>
                                          </p:val>
                                        </p:tav>
                                        <p:tav tm="100000">
                                          <p:val>
                                            <p:strVal val="#ppt_w"/>
                                          </p:val>
                                        </p:tav>
                                      </p:tavLst>
                                    </p:anim>
                                    <p:anim calcmode="lin" valueType="num">
                                      <p:cBhvr>
                                        <p:cTn id="10" dur="500" fill="hold"/>
                                        <p:tgtEl>
                                          <p:spTgt spid="36"/>
                                        </p:tgtEl>
                                        <p:attrNameLst>
                                          <p:attrName>ppt_h</p:attrName>
                                        </p:attrNameLst>
                                      </p:cBhvr>
                                      <p:tavLst>
                                        <p:tav tm="0">
                                          <p:val>
                                            <p:strVal val="#ppt_h"/>
                                          </p:val>
                                        </p:tav>
                                        <p:tav tm="100000">
                                          <p:val>
                                            <p:strVal val="#ppt_h"/>
                                          </p:val>
                                        </p:tav>
                                      </p:tavLst>
                                    </p:anim>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675" decel="100000" fill="hold"/>
                                        <p:tgtEl>
                                          <p:spTgt spid="7"/>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18" presetID="1" presetClass="entr" presetSubtype="0" fill="hold" nodeType="withEffect">
                                  <p:stCondLst>
                                    <p:cond delay="500"/>
                                  </p:stCondLst>
                                  <p:childTnLst>
                                    <p:set>
                                      <p:cBhvr>
                                        <p:cTn id="19" dur="1" fill="hold">
                                          <p:stCondLst>
                                            <p:cond delay="0"/>
                                          </p:stCondLst>
                                        </p:cTn>
                                        <p:tgtEl>
                                          <p:spTgt spid="32"/>
                                        </p:tgtEl>
                                        <p:attrNameLst>
                                          <p:attrName>style.visibility</p:attrName>
                                        </p:attrNameLst>
                                      </p:cBhvr>
                                      <p:to>
                                        <p:strVal val="visible"/>
                                      </p:to>
                                    </p:set>
                                  </p:childTnLst>
                                </p:cTn>
                              </p:par>
                              <p:par>
                                <p:cTn id="20" presetID="49" presetClass="path" presetSubtype="0" accel="50000" decel="50000" fill="hold" nodeType="withEffect">
                                  <p:stCondLst>
                                    <p:cond delay="500"/>
                                  </p:stCondLst>
                                  <p:childTnLst>
                                    <p:animMotion origin="layout" path="M -4.375E-6 3.7037E-6 L 0.20925 0.34444 " pathEditMode="relative" rAng="0" ptsTypes="AA">
                                      <p:cBhvr>
                                        <p:cTn id="21" dur="1000" spd="-100000" fill="hold"/>
                                        <p:tgtEl>
                                          <p:spTgt spid="32"/>
                                        </p:tgtEl>
                                        <p:attrNameLst>
                                          <p:attrName>ppt_x</p:attrName>
                                          <p:attrName>ppt_y</p:attrName>
                                        </p:attrNameLst>
                                      </p:cBhvr>
                                      <p:rCtr x="10456" y="17222"/>
                                    </p:animMotion>
                                  </p:childTnLst>
                                </p:cTn>
                              </p:par>
                              <p:par>
                                <p:cTn id="22" presetID="2" presetClass="entr" presetSubtype="4"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5087888" y="673843"/>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2" name="Text Box 8">
            <a:extLst>
              <a:ext uri="{FF2B5EF4-FFF2-40B4-BE49-F238E27FC236}">
                <a16:creationId xmlns:a16="http://schemas.microsoft.com/office/drawing/2014/main" id="{16F96F1C-C570-4056-B15C-EE06927340BF}"/>
              </a:ext>
            </a:extLst>
          </p:cNvPr>
          <p:cNvSpPr txBox="1"/>
          <p:nvPr/>
        </p:nvSpPr>
        <p:spPr>
          <a:xfrm>
            <a:off x="7577619" y="2297500"/>
            <a:ext cx="3312368" cy="510778"/>
          </a:xfrm>
          <a:prstGeom prst="roundRect">
            <a:avLst/>
          </a:prstGeom>
          <a:solidFill>
            <a:schemeClr val="accent3">
              <a:lumMod val="20000"/>
              <a:lumOff val="80000"/>
            </a:schemeClr>
          </a:solidFill>
          <a:ln>
            <a:solidFill>
              <a:schemeClr val="accent3">
                <a:lumMod val="75000"/>
              </a:schemeClr>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2334393" y="1340768"/>
            <a:ext cx="7523213" cy="923330"/>
          </a:xfrm>
          <a:prstGeom prst="rect">
            <a:avLst/>
          </a:prstGeom>
          <a:noFill/>
        </p:spPr>
        <p:txBody>
          <a:bodyPr wrap="none" lIns="91440" tIns="45720" rIns="91440" bIns="45720">
            <a:spAutoFit/>
          </a:bodyPr>
          <a:lstStyle/>
          <a:p>
            <a:pPr algn="ct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Điều</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ước</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của</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vua</a:t>
            </a:r>
            <a:r>
              <a:rPr lang="en-US" altLang="en-US" sz="5400" b="1" dirty="0">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5400" b="1" dirty="0" err="1">
                <a:ln w="6600">
                  <a:solidFill>
                    <a:schemeClr val="bg1"/>
                  </a:solidFill>
                  <a:prstDash val="solid"/>
                </a:ln>
                <a:solidFill>
                  <a:srgbClr val="FFC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Mi-đát</a:t>
            </a:r>
            <a:endParaRPr lang="en-US" sz="5400" b="1" dirty="0">
              <a:ln w="6600">
                <a:solidFill>
                  <a:schemeClr val="bg1"/>
                </a:solidFill>
                <a:prstDash val="solid"/>
              </a:ln>
              <a:solidFill>
                <a:srgbClr val="FFC000"/>
              </a:solidFill>
              <a:effectLst>
                <a:outerShdw dist="38100" dir="2700000" algn="tl" rotWithShape="0">
                  <a:schemeClr val="accent2"/>
                </a:out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Tìm</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hiểu</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3791744" y="5157192"/>
            <a:ext cx="4481417"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hay</a:t>
            </a:r>
          </a:p>
        </p:txBody>
      </p:sp>
      <p:sp>
        <p:nvSpPr>
          <p:cNvPr id="11" name="Rectangle 10"/>
          <p:cNvSpPr/>
          <p:nvPr/>
        </p:nvSpPr>
        <p:spPr>
          <a:xfrm>
            <a:off x="3775447" y="3430741"/>
            <a:ext cx="3647153"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6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đúng</a:t>
            </a:r>
            <a:endParaRPr lang="en-US" sz="36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14540426"/>
      </p:ext>
    </p:extLst>
  </p:cSld>
  <p:clrMapOvr>
    <a:masterClrMapping/>
  </p:clrMapOvr>
  <mc:AlternateContent xmlns:mc="http://schemas.openxmlformats.org/markup-compatibility/2006" xmlns:p14="http://schemas.microsoft.com/office/powerpoint/2010/main">
    <mc:Choice Requires="p14">
      <p:transition spd="slow" p14:dur="1250" advTm="13825">
        <p14:switch dir="r"/>
      </p:transition>
    </mc:Choice>
    <mc:Fallback xmlns="">
      <p:transition spd="slow" advTm="138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49" presetClass="path" presetSubtype="0" accel="50000" decel="50000" fill="hold" nodeType="withEffect">
                                  <p:stCondLst>
                                    <p:cond delay="0"/>
                                  </p:stCondLst>
                                  <p:childTnLst>
                                    <p:animMotion origin="layout" path="M -4.375E-6 3.7037E-6 L 0.20925 0.34444 " pathEditMode="relative" rAng="0" ptsTypes="AA">
                                      <p:cBhvr>
                                        <p:cTn id="8" dur="1000" spd="-100000" fill="hold"/>
                                        <p:tgtEl>
                                          <p:spTgt spid="12"/>
                                        </p:tgtEl>
                                        <p:attrNameLst>
                                          <p:attrName>ppt_x</p:attrName>
                                          <p:attrName>ppt_y</p:attrName>
                                        </p:attrNameLst>
                                      </p:cBhvr>
                                      <p:rCtr x="10456" y="17222"/>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dirty="0">
                <a:solidFill>
                  <a:schemeClr val="accent1">
                    <a:lumMod val="75000"/>
                  </a:schemeClr>
                </a:solidFill>
                <a:latin typeface="Times New Roman" panose="02020603050405020304" pitchFamily="18" charset="0"/>
                <a:cs typeface="Times New Roman" panose="02020603050405020304" pitchFamily="18" charset="0"/>
              </a:rPr>
              <a:t>ầ</a:t>
            </a:r>
            <a:r>
              <a:rPr lang="vi-VN" sz="2000" b="1" dirty="0">
                <a:solidFill>
                  <a:schemeClr val="accent1">
                    <a:lumMod val="75000"/>
                  </a:schemeClr>
                </a:solidFill>
                <a:latin typeface="Times New Roman" panose="02020603050405020304" pitchFamily="18" charset="0"/>
                <a:cs typeface="Times New Roman" panose="02020603050405020304" pitchFamily="18" charset="0"/>
              </a:rPr>
              <a:t>u 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3691508090"/>
      </p:ext>
    </p:extLst>
  </p:cSld>
  <p:clrMapOvr>
    <a:masterClrMapping/>
  </p:clrMapOvr>
  <mc:AlternateContent xmlns:mc="http://schemas.openxmlformats.org/markup-compatibility/2006" xmlns:p14="http://schemas.microsoft.com/office/powerpoint/2010/main">
    <mc:Choice Requires="p14">
      <p:transition spd="slow" p14:dur="1250" advTm="99205">
        <p14:switch dir="r"/>
      </p:transition>
    </mc:Choice>
    <mc:Fallback xmlns="">
      <p:transition spd="slow" advTm="9920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384"/>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màu sẽ biến mất và nhà người sẽ rửa sạch được lòng tham.</a:t>
            </a:r>
          </a:p>
          <a:p>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
        <p:nvSpPr>
          <p:cNvPr id="4" name="Rectangle 3"/>
          <p:cNvSpPr/>
          <p:nvPr/>
        </p:nvSpPr>
        <p:spPr>
          <a:xfrm>
            <a:off x="1631504" y="620688"/>
            <a:ext cx="9793088" cy="1944216"/>
          </a:xfrm>
          <a:prstGeom prst="rect">
            <a:avLst/>
          </a:prstGeom>
          <a:solidFill>
            <a:srgbClr val="F8C9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dirty="0"/>
          </a:p>
        </p:txBody>
      </p:sp>
      <p:sp>
        <p:nvSpPr>
          <p:cNvPr id="5" name="Rectangle 4"/>
          <p:cNvSpPr/>
          <p:nvPr/>
        </p:nvSpPr>
        <p:spPr>
          <a:xfrm>
            <a:off x="1631504" y="2708920"/>
            <a:ext cx="9793088" cy="1656184"/>
          </a:xfrm>
          <a:prstGeom prst="rect">
            <a:avLst/>
          </a:prstGeom>
          <a:solidFill>
            <a:srgbClr val="E3FC6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dirty="0"/>
          </a:p>
        </p:txBody>
      </p:sp>
      <p:sp>
        <p:nvSpPr>
          <p:cNvPr id="6" name="Rectangle 5"/>
          <p:cNvSpPr/>
          <p:nvPr/>
        </p:nvSpPr>
        <p:spPr>
          <a:xfrm>
            <a:off x="1631504" y="4509120"/>
            <a:ext cx="9793088" cy="1872208"/>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m</a:t>
            </a:r>
            <a:r>
              <a:rPr lang="en-US" sz="2000" b="1">
                <a:solidFill>
                  <a:schemeClr val="accent1">
                    <a:lumMod val="75000"/>
                  </a:schemeClr>
                </a:solidFill>
                <a:latin typeface="Times New Roman" panose="02020603050405020304" pitchFamily="18" charset="0"/>
                <a:cs typeface="Times New Roman" panose="02020603050405020304" pitchFamily="18" charset="0"/>
              </a:rPr>
              <a:t>ầ</a:t>
            </a:r>
            <a:r>
              <a:rPr lang="vi-VN" sz="2000" b="1">
                <a:solidFill>
                  <a:schemeClr val="accent1">
                    <a:lumMod val="75000"/>
                  </a:schemeClr>
                </a:solidFill>
                <a:latin typeface="Times New Roman" panose="02020603050405020304" pitchFamily="18" charset="0"/>
                <a:cs typeface="Times New Roman" panose="02020603050405020304" pitchFamily="18" charset="0"/>
              </a:rPr>
              <a:t>u </a:t>
            </a:r>
            <a:r>
              <a:rPr lang="vi-VN" sz="2000" b="1" dirty="0">
                <a:solidFill>
                  <a:schemeClr val="accent1">
                    <a:lumMod val="75000"/>
                  </a:schemeClr>
                </a:solidFill>
                <a:latin typeface="Times New Roman" panose="02020603050405020304" pitchFamily="18" charset="0"/>
                <a:cs typeface="Times New Roman" panose="02020603050405020304" pitchFamily="18" charset="0"/>
              </a:rPr>
              <a:t>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endParaRPr lang="en-US" sz="2000" dirty="0"/>
          </a:p>
        </p:txBody>
      </p:sp>
      <p:pic>
        <p:nvPicPr>
          <p:cNvPr id="2050" name="Picture 2" descr="Numbers Kids Images Image Image Png Clipart - Transparent Background Number  1 Clipart, Png Download - kindpng">
            <a:extLst>
              <a:ext uri="{FF2B5EF4-FFF2-40B4-BE49-F238E27FC236}">
                <a16:creationId xmlns:a16="http://schemas.microsoft.com/office/drawing/2014/main" id="{324A5B1C-DC57-4BB9-BA12-06FAF5283A9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52" b="89971" l="5349" r="93605">
                        <a14:foregroundMark x1="55233" y1="14680" x2="67442" y2="8212"/>
                        <a14:foregroundMark x1="67442" y1="8212" x2="75349" y2="9811"/>
                        <a14:foregroundMark x1="9884" y1="33503" x2="18953" y2="27398"/>
                        <a14:foregroundMark x1="18953" y1="27398" x2="41512" y2="17006"/>
                        <a14:foregroundMark x1="41512" y1="17006" x2="46163" y2="7558"/>
                        <a14:foregroundMark x1="46163" y1="7558" x2="54651" y2="12355"/>
                        <a14:foregroundMark x1="54651" y1="12355" x2="55465" y2="13299"/>
                        <a14:foregroundMark x1="71047" y1="69767" x2="82558" y2="70494"/>
                        <a14:foregroundMark x1="82558" y1="70494" x2="75930" y2="78779"/>
                        <a14:foregroundMark x1="75930" y1="78779" x2="74884" y2="79142"/>
                        <a14:foregroundMark x1="92674" y1="38227" x2="88256" y2="65988"/>
                        <a14:foregroundMark x1="88256" y1="65988" x2="93605" y2="76163"/>
                        <a14:foregroundMark x1="5465" y1="36410" x2="5465" y2="36410"/>
                        <a14:foregroundMark x1="54767" y1="14535" x2="44302" y2="17660"/>
                        <a14:foregroundMark x1="44302" y1="17660" x2="44302" y2="17660"/>
                        <a14:foregroundMark x1="41977" y1="4433" x2="49070" y2="4578"/>
                        <a14:foregroundMark x1="69651" y1="3852" x2="77442" y2="3997"/>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848814"/>
            <a:ext cx="1072556" cy="17160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mber Clip Art, PNG, 1513x1860px, Number, Area, Baby Toys, Clip Art,  Digital Data Download Free">
            <a:extLst>
              <a:ext uri="{FF2B5EF4-FFF2-40B4-BE49-F238E27FC236}">
                <a16:creationId xmlns:a16="http://schemas.microsoft.com/office/drawing/2014/main" id="{D79786E1-C981-4F13-9A78-B6FBC474762E}"/>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655" b="91964" l="8293" r="92927">
                        <a14:foregroundMark x1="11951" y1="12103" x2="20244" y2="9921"/>
                        <a14:foregroundMark x1="20244" y1="9921" x2="14268" y2="11508"/>
                        <a14:foregroundMark x1="21829" y1="6548" x2="32927" y2="5655"/>
                        <a14:foregroundMark x1="32927" y1="5655" x2="33049" y2="5655"/>
                        <a14:foregroundMark x1="8293" y1="12302" x2="8415" y2="17163"/>
                        <a14:foregroundMark x1="36341" y1="9028" x2="30854" y2="17063"/>
                        <a14:foregroundMark x1="30854" y1="17063" x2="28659" y2="17460"/>
                        <a14:foregroundMark x1="35488" y1="11210" x2="35610" y2="15575"/>
                        <a14:foregroundMark x1="35610" y1="32044" x2="42317" y2="25496"/>
                        <a14:foregroundMark x1="42317" y1="25496" x2="55976" y2="22520"/>
                        <a14:foregroundMark x1="42317" y1="22222" x2="35488" y2="25496"/>
                        <a14:foregroundMark x1="88659" y1="28472" x2="87439" y2="35516"/>
                        <a14:foregroundMark x1="87439" y1="35516" x2="82317" y2="45337"/>
                        <a14:foregroundMark x1="82317" y1="45337" x2="76829" y2="49603"/>
                        <a14:foregroundMark x1="76829" y1="51984" x2="57195" y2="63790"/>
                        <a14:foregroundMark x1="57195" y1="63790" x2="56585" y2="64484"/>
                        <a14:foregroundMark x1="22683" y1="90179" x2="36098" y2="90774"/>
                        <a14:foregroundMark x1="36098" y1="90774" x2="49268" y2="90675"/>
                        <a14:foregroundMark x1="49268" y1="90675" x2="50000" y2="90476"/>
                        <a14:foregroundMark x1="79146" y1="53671" x2="63902" y2="63889"/>
                        <a14:foregroundMark x1="90610" y1="75893" x2="90732" y2="84226"/>
                        <a14:foregroundMark x1="90732" y1="84226" x2="89146" y2="87302"/>
                        <a14:foregroundMark x1="92195" y1="77480" x2="89390" y2="89286"/>
                        <a14:foregroundMark x1="89390" y1="89286" x2="89390" y2="89286"/>
                        <a14:foregroundMark x1="86585" y1="90079" x2="92927" y2="87302"/>
                        <a14:foregroundMark x1="26098" y1="93948" x2="46098" y2="92460"/>
                        <a14:foregroundMark x1="46098" y1="92460" x2="57561" y2="92460"/>
                        <a14:foregroundMark x1="57561" y1="92460" x2="73659" y2="91964"/>
                        <a14:foregroundMark x1="73659" y1="91964" x2="83293" y2="91964"/>
                        <a14:foregroundMark x1="30732" y1="12996" x2="29634" y2="12401"/>
                        <a14:foregroundMark x1="14878" y1="16468" x2="13415" y2="14385"/>
                      </a14:backgroundRemoval>
                    </a14:imgEffect>
                  </a14:imgLayer>
                </a14:imgProps>
              </a:ext>
              <a:ext uri="{28A0092B-C50C-407E-A947-70E740481C1C}">
                <a14:useLocalDpi xmlns:a14="http://schemas.microsoft.com/office/drawing/2010/main" val="0"/>
              </a:ext>
            </a:extLst>
          </a:blip>
          <a:srcRect/>
          <a:stretch>
            <a:fillRect/>
          </a:stretch>
        </p:blipFill>
        <p:spPr bwMode="auto">
          <a:xfrm>
            <a:off x="295596" y="2790088"/>
            <a:ext cx="1215135" cy="14938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umber Clip Art, PNG, 1477x1858px, Number, Blog, Clip Art, I Am,  Illustration Download Free">
            <a:extLst>
              <a:ext uri="{FF2B5EF4-FFF2-40B4-BE49-F238E27FC236}">
                <a16:creationId xmlns:a16="http://schemas.microsoft.com/office/drawing/2014/main" id="{9A9CA21B-D841-413F-B354-E4270064C6F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820" b="96702" l="10000" r="90000">
                        <a14:foregroundMark x1="19512" y1="11445" x2="33659" y2="8341"/>
                        <a14:foregroundMark x1="33659" y1="8341" x2="22561" y2="12609"/>
                        <a14:foregroundMark x1="34390" y1="5820" x2="40000" y2="11639"/>
                        <a14:foregroundMark x1="40000" y1="11639" x2="40000" y2="12900"/>
                        <a14:foregroundMark x1="42683" y1="9311" x2="37683" y2="15422"/>
                        <a14:foregroundMark x1="37683" y1="15422" x2="36463" y2="16004"/>
                        <a14:foregroundMark x1="90244" y1="64016" x2="89756" y2="73327"/>
                        <a14:foregroundMark x1="89756" y1="73327" x2="83049" y2="83414"/>
                        <a14:foregroundMark x1="83049" y1="83414" x2="74878" y2="88749"/>
                        <a14:foregroundMark x1="74878" y1="88749" x2="44634" y2="94665"/>
                        <a14:foregroundMark x1="44634" y1="94665" x2="29268" y2="91368"/>
                        <a14:foregroundMark x1="91707" y1="61009" x2="91220" y2="79243"/>
                        <a14:foregroundMark x1="91220" y1="79243" x2="82317" y2="87973"/>
                        <a14:foregroundMark x1="82317" y1="87973" x2="54878" y2="96605"/>
                        <a14:foregroundMark x1="54878" y1="96605" x2="47439" y2="96702"/>
                        <a14:foregroundMark x1="43659" y1="8923" x2="40122" y2="14355"/>
                        <a14:foregroundMark x1="35976" y1="12415" x2="34146" y2="11736"/>
                        <a14:foregroundMark x1="21098" y1="12997" x2="21098" y2="14937"/>
                      </a14:backgroundRemoval>
                    </a14:imgEffect>
                  </a14:imgLayer>
                </a14:imgProps>
              </a:ext>
              <a:ext uri="{28A0092B-C50C-407E-A947-70E740481C1C}">
                <a14:useLocalDpi xmlns:a14="http://schemas.microsoft.com/office/drawing/2010/main" val="0"/>
              </a:ext>
            </a:extLst>
          </a:blip>
          <a:srcRect/>
          <a:stretch>
            <a:fillRect/>
          </a:stretch>
        </p:blipFill>
        <p:spPr bwMode="auto">
          <a:xfrm>
            <a:off x="158613" y="4621711"/>
            <a:ext cx="1489099" cy="18722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0060581"/>
      </p:ext>
    </p:extLst>
  </p:cSld>
  <p:clrMapOvr>
    <a:masterClrMapping/>
  </p:clrMapOvr>
  <mc:AlternateContent xmlns:mc="http://schemas.openxmlformats.org/markup-compatibility/2006" xmlns:p14="http://schemas.microsoft.com/office/powerpoint/2010/main">
    <mc:Choice Requires="p14">
      <p:transition spd="slow" p14:dur="1200" advTm="26478">
        <p14:prism/>
      </p:transition>
    </mc:Choice>
    <mc:Fallback xmlns="">
      <p:transition spd="slow" advTm="264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p:cTn id="18" dur="1000" fill="hold"/>
                                        <p:tgtEl>
                                          <p:spTgt spid="2052"/>
                                        </p:tgtEl>
                                        <p:attrNameLst>
                                          <p:attrName>ppt_w</p:attrName>
                                        </p:attrNameLst>
                                      </p:cBhvr>
                                      <p:tavLst>
                                        <p:tav tm="0">
                                          <p:val>
                                            <p:fltVal val="0"/>
                                          </p:val>
                                        </p:tav>
                                        <p:tav tm="100000">
                                          <p:val>
                                            <p:strVal val="#ppt_w"/>
                                          </p:val>
                                        </p:tav>
                                      </p:tavLst>
                                    </p:anim>
                                    <p:anim calcmode="lin" valueType="num">
                                      <p:cBhvr>
                                        <p:cTn id="19" dur="1000" fill="hold"/>
                                        <p:tgtEl>
                                          <p:spTgt spid="2052"/>
                                        </p:tgtEl>
                                        <p:attrNameLst>
                                          <p:attrName>ppt_h</p:attrName>
                                        </p:attrNameLst>
                                      </p:cBhvr>
                                      <p:tavLst>
                                        <p:tav tm="0">
                                          <p:val>
                                            <p:fltVal val="0"/>
                                          </p:val>
                                        </p:tav>
                                        <p:tav tm="100000">
                                          <p:val>
                                            <p:strVal val="#ppt_h"/>
                                          </p:val>
                                        </p:tav>
                                      </p:tavLst>
                                    </p:anim>
                                    <p:anim calcmode="lin" valueType="num">
                                      <p:cBhvr>
                                        <p:cTn id="20" dur="1000" fill="hold"/>
                                        <p:tgtEl>
                                          <p:spTgt spid="2052"/>
                                        </p:tgtEl>
                                        <p:attrNameLst>
                                          <p:attrName>style.rotation</p:attrName>
                                        </p:attrNameLst>
                                      </p:cBhvr>
                                      <p:tavLst>
                                        <p:tav tm="0">
                                          <p:val>
                                            <p:fltVal val="90"/>
                                          </p:val>
                                        </p:tav>
                                        <p:tav tm="100000">
                                          <p:val>
                                            <p:fltVal val="0"/>
                                          </p:val>
                                        </p:tav>
                                      </p:tavLst>
                                    </p:anim>
                                    <p:animEffect transition="in" filter="fade">
                                      <p:cBhvr>
                                        <p:cTn id="21" dur="1000"/>
                                        <p:tgtEl>
                                          <p:spTgt spid="205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31" presetClass="entr" presetSubtype="0" fill="hold" nodeType="withEffect">
                                  <p:stCondLst>
                                    <p:cond delay="0"/>
                                  </p:stCondLst>
                                  <p:childTnLst>
                                    <p:set>
                                      <p:cBhvr>
                                        <p:cTn id="31" dur="1" fill="hold">
                                          <p:stCondLst>
                                            <p:cond delay="0"/>
                                          </p:stCondLst>
                                        </p:cTn>
                                        <p:tgtEl>
                                          <p:spTgt spid="2054"/>
                                        </p:tgtEl>
                                        <p:attrNameLst>
                                          <p:attrName>style.visibility</p:attrName>
                                        </p:attrNameLst>
                                      </p:cBhvr>
                                      <p:to>
                                        <p:strVal val="visible"/>
                                      </p:to>
                                    </p:set>
                                    <p:anim calcmode="lin" valueType="num">
                                      <p:cBhvr>
                                        <p:cTn id="32" dur="1000" fill="hold"/>
                                        <p:tgtEl>
                                          <p:spTgt spid="2054"/>
                                        </p:tgtEl>
                                        <p:attrNameLst>
                                          <p:attrName>ppt_w</p:attrName>
                                        </p:attrNameLst>
                                      </p:cBhvr>
                                      <p:tavLst>
                                        <p:tav tm="0">
                                          <p:val>
                                            <p:fltVal val="0"/>
                                          </p:val>
                                        </p:tav>
                                        <p:tav tm="100000">
                                          <p:val>
                                            <p:strVal val="#ppt_w"/>
                                          </p:val>
                                        </p:tav>
                                      </p:tavLst>
                                    </p:anim>
                                    <p:anim calcmode="lin" valueType="num">
                                      <p:cBhvr>
                                        <p:cTn id="33" dur="1000" fill="hold"/>
                                        <p:tgtEl>
                                          <p:spTgt spid="2054"/>
                                        </p:tgtEl>
                                        <p:attrNameLst>
                                          <p:attrName>ppt_h</p:attrName>
                                        </p:attrNameLst>
                                      </p:cBhvr>
                                      <p:tavLst>
                                        <p:tav tm="0">
                                          <p:val>
                                            <p:fltVal val="0"/>
                                          </p:val>
                                        </p:tav>
                                        <p:tav tm="100000">
                                          <p:val>
                                            <p:strVal val="#ppt_h"/>
                                          </p:val>
                                        </p:tav>
                                      </p:tavLst>
                                    </p:anim>
                                    <p:anim calcmode="lin" valueType="num">
                                      <p:cBhvr>
                                        <p:cTn id="34" dur="1000" fill="hold"/>
                                        <p:tgtEl>
                                          <p:spTgt spid="2054"/>
                                        </p:tgtEl>
                                        <p:attrNameLst>
                                          <p:attrName>style.rotation</p:attrName>
                                        </p:attrNameLst>
                                      </p:cBhvr>
                                      <p:tavLst>
                                        <p:tav tm="0">
                                          <p:val>
                                            <p:fltVal val="90"/>
                                          </p:val>
                                        </p:tav>
                                        <p:tav tm="100000">
                                          <p:val>
                                            <p:fltVal val="0"/>
                                          </p:val>
                                        </p:tav>
                                      </p:tavLst>
                                    </p:anim>
                                    <p:animEffect transition="in" filter="fade">
                                      <p:cBhvr>
                                        <p:cTn id="35"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0056440" y="4941168"/>
            <a:ext cx="36004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
            <a:extLst>
              <a:ext uri="{FF2B5EF4-FFF2-40B4-BE49-F238E27FC236}">
                <a16:creationId xmlns:a16="http://schemas.microsoft.com/office/drawing/2014/main" id="{30C4A564-394B-4FBC-961B-81ADCD85447C}"/>
              </a:ext>
            </a:extLst>
          </p:cNvPr>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2">
            <a:extLst>
              <a:ext uri="{FF2B5EF4-FFF2-40B4-BE49-F238E27FC236}">
                <a16:creationId xmlns:a16="http://schemas.microsoft.com/office/drawing/2014/main" id="{F5B5E67E-6FD8-40DC-A620-B3B89179322E}"/>
              </a:ext>
            </a:extLst>
          </p:cNvPr>
          <p:cNvSpPr/>
          <p:nvPr/>
        </p:nvSpPr>
        <p:spPr>
          <a:xfrm>
            <a:off x="563837" y="332618"/>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9" name="Text Box 16"/>
          <p:cNvSpPr txBox="1"/>
          <p:nvPr/>
        </p:nvSpPr>
        <p:spPr>
          <a:xfrm>
            <a:off x="4819922" y="4157938"/>
            <a:ext cx="1233556" cy="584775"/>
          </a:xfrm>
          <a:prstGeom prst="rect">
            <a:avLst/>
          </a:prstGeom>
          <a:noFill/>
          <a:ln w="9525">
            <a:noFill/>
          </a:ln>
        </p:spPr>
        <p:txBody>
          <a:bodyPr wrap="square">
            <a:spAutoFit/>
          </a:bodyPr>
          <a:lstStyle/>
          <a:p>
            <a:pPr algn="ctr"/>
            <a:r>
              <a:rPr lang="en-US" sz="3200" b="1" i="1" dirty="0" err="1">
                <a:ln w="0"/>
                <a:solidFill>
                  <a:srgbClr val="FF0000"/>
                </a:solidFill>
                <a:effectLst>
                  <a:outerShdw blurRad="38100" dist="25400" dir="5400000" algn="ctr" rotWithShape="0">
                    <a:srgbClr val="6E747A">
                      <a:alpha val="43000"/>
                    </a:srgbClr>
                  </a:outerShdw>
                </a:effectLst>
              </a:rPr>
              <a:t>Câu</a:t>
            </a:r>
            <a:r>
              <a:rPr lang="en-US" sz="3200" b="1" i="1" dirty="0">
                <a:ln w="0"/>
                <a:solidFill>
                  <a:srgbClr val="FF0000"/>
                </a:solidFill>
                <a:effectLst>
                  <a:outerShdw blurRad="38100" dist="25400" dir="5400000" algn="ctr" rotWithShape="0">
                    <a:srgbClr val="6E747A">
                      <a:alpha val="43000"/>
                    </a:srgbClr>
                  </a:outerShdw>
                </a:effectLst>
              </a:rPr>
              <a:t>:</a:t>
            </a:r>
          </a:p>
        </p:txBody>
      </p:sp>
      <p:sp>
        <p:nvSpPr>
          <p:cNvPr id="14" name="Text Box 8">
            <a:extLst>
              <a:ext uri="{FF2B5EF4-FFF2-40B4-BE49-F238E27FC236}">
                <a16:creationId xmlns:a16="http://schemas.microsoft.com/office/drawing/2014/main" id="{0A2234C3-9E5D-451F-8216-FD4486685A69}"/>
              </a:ext>
            </a:extLst>
          </p:cNvPr>
          <p:cNvSpPr txBox="1"/>
          <p:nvPr/>
        </p:nvSpPr>
        <p:spPr>
          <a:xfrm>
            <a:off x="1631504" y="4694184"/>
            <a:ext cx="8784976" cy="1191816"/>
          </a:xfrm>
          <a:prstGeom prst="roundRect">
            <a:avLst/>
          </a:prstGeom>
          <a:solidFill>
            <a:schemeClr val="accent6">
              <a:lumMod val="40000"/>
              <a:lumOff val="60000"/>
            </a:schemeClr>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vi-VN" sz="3200" b="1" dirty="0">
                <a:solidFill>
                  <a:schemeClr val="accent1">
                    <a:lumMod val="50000"/>
                  </a:schemeClr>
                </a:solidFill>
                <a:latin typeface="Times New Roman" panose="02020603050405020304" pitchFamily="18" charset="0"/>
                <a:cs typeface="Times New Roman" panose="02020603050405020304" pitchFamily="18" charset="0"/>
              </a:rPr>
              <a:t>Lúc ấy, nhà vua mới hiểu rằng hạnh phúc không thể xây dựng bằng ước muốn tham lam.</a:t>
            </a:r>
            <a:endParaRPr lang="en-US" altLang="en-US" sz="3200" b="1" dirty="0">
              <a:solidFill>
                <a:schemeClr val="accent1">
                  <a:lumMod val="50000"/>
                </a:schemeClr>
              </a:solidFill>
              <a:latin typeface="Times New Roman" panose="02020603050405020304" pitchFamily="18" charset="0"/>
              <a:ea typeface="Times New Roman" panose="02020603050405020304" pitchFamily="18" charset="0"/>
            </a:endParaRPr>
          </a:p>
        </p:txBody>
      </p:sp>
      <p:sp>
        <p:nvSpPr>
          <p:cNvPr id="3" name="Rectangle 2"/>
          <p:cNvSpPr/>
          <p:nvPr/>
        </p:nvSpPr>
        <p:spPr>
          <a:xfrm>
            <a:off x="1559496" y="3140968"/>
            <a:ext cx="3677225" cy="646331"/>
          </a:xfrm>
          <a:prstGeom prst="rect">
            <a:avLst/>
          </a:prstGeom>
          <a:noFill/>
        </p:spPr>
        <p:txBody>
          <a:bodyPr wrap="none" lIns="91440" tIns="45720" rIns="91440" bIns="45720">
            <a:spAutoFit/>
          </a:bodyPr>
          <a:lstStyle/>
          <a:p>
            <a:pPr algn="ctr"/>
            <a:r>
              <a:rPr lang="en-US" sz="3600" b="1" cap="none" spc="0" dirty="0">
                <a:ln w="0"/>
                <a:solidFill>
                  <a:srgbClr val="FF0000"/>
                </a:solidFill>
                <a:effectLst>
                  <a:outerShdw blurRad="38100" dist="25400" dir="5400000" algn="ctr" rotWithShape="0">
                    <a:srgbClr val="6E747A">
                      <a:alpha val="43000"/>
                    </a:srgbClr>
                  </a:outerShdw>
                </a:effectLst>
              </a:rPr>
              <a:t>1. </a:t>
            </a:r>
            <a:r>
              <a:rPr lang="en-US" sz="3600" b="1" i="1" cap="none" spc="0" dirty="0" err="1">
                <a:ln w="0"/>
                <a:solidFill>
                  <a:srgbClr val="FF0000"/>
                </a:solidFill>
                <a:effectLst>
                  <a:outerShdw blurRad="38100" dist="25400" dir="5400000" algn="ctr" rotWithShape="0">
                    <a:srgbClr val="6E747A">
                      <a:alpha val="43000"/>
                    </a:srgbClr>
                  </a:outerShdw>
                </a:effectLst>
              </a:rPr>
              <a:t>Luyện</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đọc</a:t>
            </a:r>
            <a:r>
              <a:rPr lang="en-US" sz="3600" b="1" i="1" cap="none" spc="0" dirty="0">
                <a:ln w="0"/>
                <a:solidFill>
                  <a:srgbClr val="FF0000"/>
                </a:solidFill>
                <a:effectLst>
                  <a:outerShdw blurRad="38100" dist="25400" dir="5400000" algn="ctr" rotWithShape="0">
                    <a:srgbClr val="6E747A">
                      <a:alpha val="43000"/>
                    </a:srgbClr>
                  </a:outerShdw>
                </a:effectLst>
              </a:rPr>
              <a:t> </a:t>
            </a:r>
            <a:r>
              <a:rPr lang="en-US" sz="3600" b="1" i="1" cap="none" spc="0" dirty="0" err="1">
                <a:ln w="0"/>
                <a:solidFill>
                  <a:srgbClr val="FF0000"/>
                </a:solidFill>
                <a:effectLst>
                  <a:outerShdw blurRad="38100" dist="25400" dir="5400000" algn="ctr" rotWithShape="0">
                    <a:srgbClr val="6E747A">
                      <a:alpha val="43000"/>
                    </a:srgbClr>
                  </a:outerShdw>
                </a:effectLst>
              </a:rPr>
              <a:t>đúng</a:t>
            </a:r>
            <a:endParaRPr lang="en-US" sz="3600" b="1" i="1" cap="none" spc="0" dirty="0">
              <a:ln w="0"/>
              <a:solidFill>
                <a:srgbClr val="FF0000"/>
              </a:solidFill>
              <a:effectLst>
                <a:outerShdw blurRad="38100" dist="25400" dir="5400000" algn="ctr" rotWithShape="0">
                  <a:srgbClr val="6E747A">
                    <a:alpha val="43000"/>
                  </a:srgbClr>
                </a:outerShdw>
              </a:effectLst>
            </a:endParaRPr>
          </a:p>
        </p:txBody>
      </p:sp>
      <p:sp>
        <p:nvSpPr>
          <p:cNvPr id="5" name="Rectangle 4"/>
          <p:cNvSpPr/>
          <p:nvPr/>
        </p:nvSpPr>
        <p:spPr>
          <a:xfrm>
            <a:off x="6091224" y="2532428"/>
            <a:ext cx="1390124" cy="584775"/>
          </a:xfrm>
          <a:prstGeom prst="rect">
            <a:avLst/>
          </a:prstGeom>
          <a:noFill/>
        </p:spPr>
        <p:txBody>
          <a:bodyPr wrap="none" lIns="91440" tIns="45720" rIns="91440" bIns="45720">
            <a:spAutoFit/>
          </a:bodyPr>
          <a:lstStyle/>
          <a:p>
            <a:pPr algn="ctr"/>
            <a:r>
              <a:rPr lang="en-US" sz="3200" b="1" i="1" cap="none" spc="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Wingdings" panose="05000000000000000000" pitchFamily="2" charset="2"/>
              </a:rPr>
              <a:t> </a:t>
            </a:r>
            <a:endParaRPr lang="en-US" sz="3600" b="1" i="1" cap="none" spc="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7476070" y="2041653"/>
            <a:ext cx="2736304" cy="2256686"/>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ln w="0"/>
              <a:solidFill>
                <a:schemeClr val="accent1">
                  <a:lumMod val="50000"/>
                </a:schemeClr>
              </a:solidFill>
              <a:effectLst>
                <a:outerShdw blurRad="38100" dist="25400" dir="5400000" algn="ctr" rotWithShape="0">
                  <a:srgbClr val="6E747A">
                    <a:alpha val="43000"/>
                  </a:srgbClr>
                </a:outerShdw>
              </a:effectLst>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đát</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ô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ni</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dốt</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a:t>
            </a:r>
            <a:r>
              <a:rPr lang="en-US" sz="3200" b="1" u="sng"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ác</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tôn</a:t>
            </a:r>
            <a:endPar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Cầu</a:t>
            </a:r>
            <a:r>
              <a:rPr lang="en-US" sz="3200" b="1" dirty="0">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a:t>
            </a:r>
            <a:r>
              <a:rPr lang="en-US" sz="3200" b="1" u="sng"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ẩn</a:t>
            </a:r>
            <a:endParaRPr lang="en-US" sz="3200" b="1" u="sng"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a:p>
            <a:endParaRPr lang="en-US" dirty="0">
              <a:ln w="0"/>
              <a:solidFill>
                <a:schemeClr val="accent1">
                  <a:lumMod val="50000"/>
                </a:schemeClr>
              </a:solidFill>
              <a:effectLst>
                <a:outerShdw blurRad="38100" dist="25400" dir="5400000" algn="ctr" rotWithShape="0">
                  <a:srgbClr val="6E747A">
                    <a:alpha val="43000"/>
                  </a:srgbClr>
                </a:outerShdw>
              </a:effectLst>
            </a:endParaRPr>
          </a:p>
        </p:txBody>
      </p:sp>
      <p:cxnSp>
        <p:nvCxnSpPr>
          <p:cNvPr id="22" name="Straight Connector 21"/>
          <p:cNvCxnSpPr/>
          <p:nvPr/>
        </p:nvCxnSpPr>
        <p:spPr>
          <a:xfrm flipH="1">
            <a:off x="7032104" y="4797477"/>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656993" y="5290092"/>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726501" y="5283496"/>
            <a:ext cx="144014" cy="525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5" name="图片 8"/>
          <p:cNvPicPr>
            <a:picLocks noChangeAspect="1"/>
          </p:cNvPicPr>
          <p:nvPr/>
        </p:nvPicPr>
        <p:blipFill>
          <a:blip r:embed="rId4" cstate="screen"/>
          <a:stretch>
            <a:fillRect/>
          </a:stretch>
        </p:blipFill>
        <p:spPr>
          <a:xfrm>
            <a:off x="10244388" y="2241926"/>
            <a:ext cx="1252212" cy="1619122"/>
          </a:xfrm>
          <a:prstGeom prst="rect">
            <a:avLst/>
          </a:prstGeom>
        </p:spPr>
      </p:pic>
      <p:pic>
        <p:nvPicPr>
          <p:cNvPr id="56" name="图片 2">
            <a:extLst>
              <a:ext uri="{FF2B5EF4-FFF2-40B4-BE49-F238E27FC236}">
                <a16:creationId xmlns:a16="http://schemas.microsoft.com/office/drawing/2014/main" id="{ECECCF4C-0EB4-4E1B-959B-DAEE18D073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1882" y="4293096"/>
            <a:ext cx="1359658" cy="1996556"/>
          </a:xfrm>
          <a:prstGeom prst="rect">
            <a:avLst/>
          </a:prstGeom>
        </p:spPr>
      </p:pic>
      <p:pic>
        <p:nvPicPr>
          <p:cNvPr id="57" name="图片 31">
            <a:extLst>
              <a:ext uri="{FF2B5EF4-FFF2-40B4-BE49-F238E27FC236}">
                <a16:creationId xmlns:a16="http://schemas.microsoft.com/office/drawing/2014/main" id="{1A914BEE-1D9D-417A-A0DB-CD4129647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535666" y="332656"/>
            <a:ext cx="1960933" cy="1298372"/>
          </a:xfrm>
          <a:prstGeom prst="rect">
            <a:avLst/>
          </a:prstGeom>
          <a:effectLst>
            <a:outerShdw blurRad="50800" dist="38100" dir="2700000" algn="tl" rotWithShape="0">
              <a:prstClr val="black">
                <a:alpha val="40000"/>
              </a:prstClr>
            </a:outerShdw>
          </a:effectLst>
        </p:spPr>
      </p:pic>
      <p:sp>
        <p:nvSpPr>
          <p:cNvPr id="17" name="Rectangle 16"/>
          <p:cNvSpPr/>
          <p:nvPr/>
        </p:nvSpPr>
        <p:spPr>
          <a:xfrm>
            <a:off x="2993872" y="991844"/>
            <a:ext cx="5077031" cy="646331"/>
          </a:xfrm>
          <a:prstGeom prst="rect">
            <a:avLst/>
          </a:prstGeom>
          <a:noFill/>
        </p:spPr>
        <p:txBody>
          <a:bodyPr wrap="none" lIns="91440" tIns="45720" rIns="91440" bIns="45720">
            <a:spAutoFit/>
          </a:bodyPr>
          <a:lstStyle/>
          <a:p>
            <a:pPr algn="ct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36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36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19" name="Text Box 8">
            <a:extLst>
              <a:ext uri="{FF2B5EF4-FFF2-40B4-BE49-F238E27FC236}">
                <a16:creationId xmlns:a16="http://schemas.microsoft.com/office/drawing/2014/main" id="{224B7C74-5859-4AC4-9A4D-F8ABC30C482D}"/>
              </a:ext>
            </a:extLst>
          </p:cNvPr>
          <p:cNvSpPr txBox="1"/>
          <p:nvPr/>
        </p:nvSpPr>
        <p:spPr>
          <a:xfrm>
            <a:off x="4719771" y="412642"/>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ight Arrow 3"/>
          <p:cNvSpPr/>
          <p:nvPr/>
        </p:nvSpPr>
        <p:spPr>
          <a:xfrm rot="19435383">
            <a:off x="5320302" y="3290438"/>
            <a:ext cx="802384"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7"/>
          <a:stretch>
            <a:fillRect/>
          </a:stretch>
        </p:blipFill>
        <p:spPr>
          <a:xfrm rot="3914598" flipV="1">
            <a:off x="5074749" y="3739520"/>
            <a:ext cx="635626" cy="322244"/>
          </a:xfrm>
          <a:prstGeom prst="rect">
            <a:avLst/>
          </a:prstGeom>
        </p:spPr>
      </p:pic>
      <p:sp>
        <p:nvSpPr>
          <p:cNvPr id="7" name="TextBox 6"/>
          <p:cNvSpPr txBox="1"/>
          <p:nvPr/>
        </p:nvSpPr>
        <p:spPr>
          <a:xfrm>
            <a:off x="6447741" y="1547723"/>
            <a:ext cx="3168352" cy="738664"/>
          </a:xfrm>
          <a:prstGeom prst="rect">
            <a:avLst/>
          </a:prstGeom>
          <a:noFill/>
        </p:spPr>
        <p:txBody>
          <a:bodyPr wrap="square" rtlCol="0">
            <a:spAutoFit/>
          </a:bodyPr>
          <a:lstStyle/>
          <a:p>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endParaRPr lang="en-US" altLang="en-US" sz="2400" b="1" i="1" dirty="0">
              <a:solidFill>
                <a:srgbClr val="0070C0"/>
              </a:solidFill>
              <a:latin typeface="Times New Roman" panose="02020603050405020304" pitchFamily="18" charset="0"/>
              <a:ea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1272269969"/>
      </p:ext>
    </p:extLst>
  </p:cSld>
  <p:clrMapOvr>
    <a:masterClrMapping/>
  </p:clrMapOvr>
  <mc:AlternateContent xmlns:mc="http://schemas.openxmlformats.org/markup-compatibility/2006" xmlns:p14="http://schemas.microsoft.com/office/powerpoint/2010/main">
    <mc:Choice Requires="p14">
      <p:transition spd="slow" p14:dur="1600" advTm="68949">
        <p14:gallery dir="l"/>
      </p:transition>
    </mc:Choice>
    <mc:Fallback xmlns="">
      <p:transition spd="slow" advTm="689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bg/>
                                          </p:spTgt>
                                        </p:tgtEl>
                                        <p:attrNameLst>
                                          <p:attrName>style.visibility</p:attrName>
                                        </p:attrNameLst>
                                      </p:cBhvr>
                                      <p:to>
                                        <p:strVal val="visible"/>
                                      </p:to>
                                    </p:set>
                                    <p:anim calcmode="lin" valueType="num">
                                      <p:cBhvr additive="base">
                                        <p:cTn id="26"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 calcmode="lin" valueType="num">
                                      <p:cBhvr additive="base">
                                        <p:cTn id="3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additive="base">
                                        <p:cTn id="3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xEl>
                                              <p:pRg st="3" end="3"/>
                                            </p:txEl>
                                          </p:spTgt>
                                        </p:tgtEl>
                                        <p:attrNameLst>
                                          <p:attrName>style.visibility</p:attrName>
                                        </p:attrNameLst>
                                      </p:cBhvr>
                                      <p:to>
                                        <p:strVal val="visible"/>
                                      </p:to>
                                    </p:set>
                                    <p:anim calcmode="lin" valueType="num">
                                      <p:cBhvr additive="base">
                                        <p:cTn id="4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xEl>
                                              <p:pRg st="4" end="4"/>
                                            </p:txEl>
                                          </p:spTgt>
                                        </p:tgtEl>
                                        <p:attrNameLst>
                                          <p:attrName>style.visibility</p:attrName>
                                        </p:attrNameLst>
                                      </p:cBhvr>
                                      <p:to>
                                        <p:strVal val="visible"/>
                                      </p:to>
                                    </p:set>
                                    <p:anim calcmode="lin" valueType="num">
                                      <p:cBhvr additive="base">
                                        <p:cTn id="50"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arn(inVertical)">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barn(inVertical)">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barn(inVertical)">
                                      <p:cBhvr>
                                        <p:cTn id="8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3" grpId="0"/>
      <p:bldP spid="5" grpId="0"/>
      <p:bldP spid="13" grpId="0" uiExpand="1"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659396"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13">
            <a:extLst>
              <a:ext uri="{FF2B5EF4-FFF2-40B4-BE49-F238E27FC236}">
                <a16:creationId xmlns:a16="http://schemas.microsoft.com/office/drawing/2014/main" id="{DD30FF4D-AB90-4B3A-B8EA-3F0F9E08E121}"/>
              </a:ext>
            </a:extLst>
          </p:cNvPr>
          <p:cNvGrpSpPr/>
          <p:nvPr/>
        </p:nvGrpSpPr>
        <p:grpSpPr>
          <a:xfrm>
            <a:off x="9228347" y="3573015"/>
            <a:ext cx="3293351" cy="4078723"/>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3647728" y="780933"/>
            <a:ext cx="4354421" cy="618751"/>
          </a:xfrm>
          <a:prstGeom prst="roundRect">
            <a:avLst/>
          </a:prstGeom>
          <a:solidFill>
            <a:schemeClr val="accent1">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lgn="ctr">
              <a:spcBef>
                <a:spcPct val="50000"/>
              </a:spcBef>
            </a:pPr>
            <a:r>
              <a:rPr lang="en-US" altLang="en-US" sz="3034" b="1" dirty="0" err="1">
                <a:latin typeface="Times New Roman" panose="02020603050405020304" pitchFamily="18" charset="0"/>
                <a:cs typeface="Times New Roman" panose="02020603050405020304" pitchFamily="18" charset="0"/>
              </a:rPr>
              <a:t>Giải</a:t>
            </a:r>
            <a:r>
              <a:rPr lang="en-US" altLang="en-US" sz="3034" b="1" dirty="0">
                <a:latin typeface="Times New Roman" panose="02020603050405020304" pitchFamily="18" charset="0"/>
                <a:cs typeface="Times New Roman" panose="02020603050405020304" pitchFamily="18" charset="0"/>
              </a:rPr>
              <a:t> </a:t>
            </a:r>
            <a:r>
              <a:rPr lang="en-US" altLang="en-US" sz="3034" b="1" dirty="0" err="1">
                <a:latin typeface="Times New Roman" panose="02020603050405020304" pitchFamily="18" charset="0"/>
                <a:cs typeface="Times New Roman" panose="02020603050405020304" pitchFamily="18" charset="0"/>
              </a:rPr>
              <a:t>nghĩa</a:t>
            </a:r>
            <a:r>
              <a:rPr lang="en-US" altLang="en-US" sz="3034" b="1" dirty="0">
                <a:latin typeface="Times New Roman" panose="02020603050405020304" pitchFamily="18" charset="0"/>
                <a:cs typeface="Times New Roman" panose="02020603050405020304" pitchFamily="18" charset="0"/>
              </a:rPr>
              <a:t> </a:t>
            </a:r>
            <a:r>
              <a:rPr lang="en-US" altLang="en-US" sz="3034" b="1" dirty="0" err="1">
                <a:latin typeface="Times New Roman" panose="02020603050405020304" pitchFamily="18" charset="0"/>
                <a:cs typeface="Times New Roman" panose="02020603050405020304" pitchFamily="18" charset="0"/>
              </a:rPr>
              <a:t>từ</a:t>
            </a:r>
            <a:endParaRPr lang="en-US" altLang="en-US" sz="3034" b="1"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9218" y="1609732"/>
            <a:ext cx="3305374" cy="2466971"/>
          </a:xfrm>
          <a:prstGeom prst="rect">
            <a:avLst/>
          </a:prstGeom>
        </p:spPr>
      </p:pic>
      <p:sp>
        <p:nvSpPr>
          <p:cNvPr id="5" name="TextBox 4"/>
          <p:cNvSpPr txBox="1"/>
          <p:nvPr/>
        </p:nvSpPr>
        <p:spPr>
          <a:xfrm>
            <a:off x="1559496" y="2132856"/>
            <a:ext cx="6552728"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Phép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mầu</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phép</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lạ</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đem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lại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kết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quả</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khác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thường</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559496" y="3212976"/>
            <a:ext cx="6768752"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nhiên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như</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dự</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đoán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nói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trước</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559494" y="5106234"/>
            <a:ext cx="4896545"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Phán</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truyền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bảo</a:t>
            </a:r>
            <a:r>
              <a:rPr lang="en-US" sz="2800" dirty="0">
                <a:solidFill>
                  <a:schemeClr val="accent1">
                    <a:lumMod val="75000"/>
                  </a:schemeClr>
                </a:solidFill>
                <a:latin typeface="Times New Roman" panose="02020603050405020304" pitchFamily="18" charset="0"/>
                <a:cs typeface="Times New Roman" panose="02020603050405020304" pitchFamily="18" charset="0"/>
              </a:rPr>
              <a:t> hay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ra</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lệnh</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559494" y="4005064"/>
            <a:ext cx="7992889" cy="954107"/>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Khủng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khiếp</a:t>
            </a:r>
            <a:r>
              <a:rPr lang="en-US" sz="2800" b="1" dirty="0">
                <a:solidFill>
                  <a:srgbClr val="FF0000"/>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sợ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hoặc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cho</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hoảng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sợ</a:t>
            </a:r>
            <a:r>
              <a:rPr lang="en-US" sz="2800" dirty="0">
                <a:solidFill>
                  <a:schemeClr val="accent1">
                    <a:lumMod val="75000"/>
                  </a:schemeClr>
                </a:solidFill>
                <a:latin typeface="Times New Roman" panose="02020603050405020304" pitchFamily="18" charset="0"/>
                <a:cs typeface="Times New Roman" panose="02020603050405020304" pitchFamily="18" charset="0"/>
              </a:rPr>
              <a:t> ở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mức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rất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cao</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31692">
        <p14:prism/>
      </p:transition>
    </mc:Choice>
    <mc:Fallback xmlns="">
      <p:transition spd="slow" advTm="316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5" grpId="0"/>
      <p:bldP spid="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335360" y="260648"/>
            <a:ext cx="11488340" cy="640871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b="0" i="0" dirty="0">
              <a:solidFill>
                <a:srgbClr val="616161"/>
              </a:solidFill>
              <a:effectLst/>
              <a:latin typeface="Times New Roman" panose="02020603050405020304" pitchFamily="18" charset="0"/>
              <a:cs typeface="Times New Roman" panose="02020603050405020304" pitchFamily="18" charset="0"/>
            </a:endParaRPr>
          </a:p>
        </p:txBody>
      </p:sp>
      <p:sp>
        <p:nvSpPr>
          <p:cNvPr id="13" name="Rounded Rectangle 12"/>
          <p:cNvSpPr/>
          <p:nvPr/>
        </p:nvSpPr>
        <p:spPr>
          <a:xfrm>
            <a:off x="1271464" y="260649"/>
            <a:ext cx="10552236" cy="6408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Điều ước của vua Mi-đát</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Có lần thần Đi-ô-ni-dốt hiện ra, cho vua Mi-đát được ước một điều. Mi-đát vốn tham lam nên nói ngay:</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cho mọi vật tôi chạm đến đều hóa thành vàng!</a:t>
            </a:r>
          </a:p>
          <a:p>
            <a:pPr algn="just"/>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mỉm cười ưng thuận.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Vua Mi-đát thử bẻ một cành sồi, cành đó liền biến thành vàng. Vua ngắt một quả táo, quả táo cũng thành vàng nốt. Tưởng không có ai trên đời sung sướng hơn thế nữa!</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Bọn đầy tớ dọn thức ăn cho Mi-đát. Nhà vua sung sướng ngồi vào bàn. Và lúc đó ông mới biết mình đã xin một điều ước khủng khiếp. Các thức ăn, thức uống khi vua chạm tay vào đều biến thành vàng. Mi-đát bụng đói cồn cào, chịu không nổi, liền chắp tay cầu khẩn: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Xin Thần tha tội cho tôi! Xin Người lấy lại điều ước để cho tôi được sống!</a:t>
            </a:r>
            <a:endParaRPr lang="en-US"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endParaRPr lang="vi-VN" sz="2000"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Đi-ô-ni-dốt liền hiện ra và phán:</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 Nhà ngươi hãy đến sông Pác-tôn, nhúng mình vào dòng nước, phép </a:t>
            </a:r>
            <a:r>
              <a:rPr lang="en-US" sz="2000" b="1" dirty="0" err="1">
                <a:solidFill>
                  <a:schemeClr val="accent1">
                    <a:lumMod val="75000"/>
                  </a:schemeClr>
                </a:solidFill>
                <a:latin typeface="Times New Roman" panose="02020603050405020304" pitchFamily="18" charset="0"/>
                <a:cs typeface="Times New Roman" panose="02020603050405020304" pitchFamily="18" charset="0"/>
              </a:rPr>
              <a:t>mầu</a:t>
            </a:r>
            <a:r>
              <a:rPr lang="vi-VN" sz="2000" b="1" dirty="0">
                <a:solidFill>
                  <a:schemeClr val="accent1">
                    <a:lumMod val="75000"/>
                  </a:schemeClr>
                </a:solidFill>
                <a:latin typeface="Times New Roman" panose="02020603050405020304" pitchFamily="18" charset="0"/>
                <a:cs typeface="Times New Roman" panose="02020603050405020304" pitchFamily="18" charset="0"/>
              </a:rPr>
              <a:t> sẽ biến mất và nhà người sẽ rửa sạch được lòng tham.</a:t>
            </a:r>
          </a:p>
          <a:p>
            <a:pPr algn="just"/>
            <a:r>
              <a:rPr lang="en-US" sz="2000" b="1" dirty="0">
                <a:solidFill>
                  <a:schemeClr val="accent1">
                    <a:lumMod val="75000"/>
                  </a:schemeClr>
                </a:solidFill>
                <a:latin typeface="Times New Roman" panose="02020603050405020304" pitchFamily="18" charset="0"/>
                <a:cs typeface="Times New Roman" panose="02020603050405020304" pitchFamily="18" charset="0"/>
              </a:rPr>
              <a:t>      </a:t>
            </a:r>
            <a:r>
              <a:rPr lang="vi-VN" sz="2000" b="1" dirty="0">
                <a:solidFill>
                  <a:schemeClr val="accent1">
                    <a:lumMod val="75000"/>
                  </a:schemeClr>
                </a:solidFill>
                <a:latin typeface="Times New Roman" panose="02020603050405020304" pitchFamily="18" charset="0"/>
                <a:cs typeface="Times New Roman" panose="02020603050405020304" pitchFamily="18" charset="0"/>
              </a:rPr>
              <a:t>Mi-đát làm theo lời dạy của thần, quả nhiên thoát khỏi cái quà tặng mà trước đây ông hằng mong ước. Lúc ấy, nhà vua mới hiểu rằng hạnh phúc không thể xây dựng bằng ước muốn tham lam.</a:t>
            </a:r>
          </a:p>
          <a:p>
            <a:pPr algn="just"/>
            <a:r>
              <a:rPr lang="en-US" sz="2000" dirty="0">
                <a:solidFill>
                  <a:schemeClr val="accent1">
                    <a:lumMod val="75000"/>
                  </a:schemeClr>
                </a:solidFill>
                <a:latin typeface="Times New Roman" panose="02020603050405020304" pitchFamily="18" charset="0"/>
                <a:cs typeface="Times New Roman" panose="02020603050405020304" pitchFamily="18" charset="0"/>
              </a:rPr>
              <a:t>                                                                           </a:t>
            </a:r>
            <a:r>
              <a:rPr lang="vi-VN" sz="2000" dirty="0">
                <a:solidFill>
                  <a:schemeClr val="accent1">
                    <a:lumMod val="75000"/>
                  </a:schemeClr>
                </a:solidFill>
                <a:latin typeface="Times New Roman" panose="02020603050405020304" pitchFamily="18" charset="0"/>
                <a:cs typeface="Times New Roman" panose="02020603050405020304" pitchFamily="18" charset="0"/>
              </a:rPr>
              <a:t>(Theo </a:t>
            </a:r>
            <a:r>
              <a:rPr lang="vi-VN" sz="2000" b="1" dirty="0">
                <a:solidFill>
                  <a:schemeClr val="accent1">
                    <a:lumMod val="75000"/>
                  </a:schemeClr>
                </a:solidFill>
                <a:latin typeface="Times New Roman" panose="02020603050405020304" pitchFamily="18" charset="0"/>
                <a:cs typeface="Times New Roman" panose="02020603050405020304" pitchFamily="18" charset="0"/>
              </a:rPr>
              <a:t>Thần thoại Hi Lạp_Nhữ Thành</a:t>
            </a:r>
            <a:r>
              <a:rPr lang="vi-VN" sz="2000" dirty="0">
                <a:solidFill>
                  <a:schemeClr val="accent1">
                    <a:lumMod val="75000"/>
                  </a:schemeClr>
                </a:solidFill>
                <a:latin typeface="Times New Roman" panose="02020603050405020304" pitchFamily="18" charset="0"/>
                <a:cs typeface="Times New Roman" panose="02020603050405020304" pitchFamily="18" charset="0"/>
              </a:rPr>
              <a:t> dịch)</a:t>
            </a:r>
          </a:p>
        </p:txBody>
      </p:sp>
    </p:spTree>
    <p:extLst>
      <p:ext uri="{BB962C8B-B14F-4D97-AF65-F5344CB8AC3E}">
        <p14:creationId xmlns:p14="http://schemas.microsoft.com/office/powerpoint/2010/main" val="1676883358"/>
      </p:ext>
    </p:extLst>
  </p:cSld>
  <p:clrMapOvr>
    <a:masterClrMapping/>
  </p:clrMapOvr>
  <mc:AlternateContent xmlns:mc="http://schemas.openxmlformats.org/markup-compatibility/2006" xmlns:p14="http://schemas.microsoft.com/office/powerpoint/2010/main">
    <mc:Choice Requires="p14">
      <p:transition spd="slow" p14:dur="1200" advTm="102907">
        <p14:prism/>
      </p:transition>
    </mc:Choice>
    <mc:Fallback xmlns="">
      <p:transition spd="slow" advTm="102907">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pattFill prst="pct90">
            <a:fgClr>
              <a:schemeClr val="accent5">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706692" y="463579"/>
            <a:ext cx="10873207" cy="5930841"/>
          </a:xfrm>
          <a:custGeom>
            <a:avLst/>
            <a:gdLst>
              <a:gd name="connsiteX0" fmla="*/ 565211 w 10873207"/>
              <a:gd name="connsiteY0" fmla="*/ 4761492 h 5930841"/>
              <a:gd name="connsiteX1" fmla="*/ 252027 w 10873207"/>
              <a:gd name="connsiteY1" fmla="*/ 5074676 h 5930841"/>
              <a:gd name="connsiteX2" fmla="*/ 565211 w 10873207"/>
              <a:gd name="connsiteY2" fmla="*/ 5387860 h 5930841"/>
              <a:gd name="connsiteX3" fmla="*/ 878395 w 10873207"/>
              <a:gd name="connsiteY3" fmla="*/ 5074676 h 5930841"/>
              <a:gd name="connsiteX4" fmla="*/ 565211 w 10873207"/>
              <a:gd name="connsiteY4" fmla="*/ 4761492 h 5930841"/>
              <a:gd name="connsiteX5" fmla="*/ 565211 w 10873207"/>
              <a:gd name="connsiteY5" fmla="*/ 3736411 h 5930841"/>
              <a:gd name="connsiteX6" fmla="*/ 252027 w 10873207"/>
              <a:gd name="connsiteY6" fmla="*/ 4049595 h 5930841"/>
              <a:gd name="connsiteX7" fmla="*/ 565211 w 10873207"/>
              <a:gd name="connsiteY7" fmla="*/ 4362779 h 5930841"/>
              <a:gd name="connsiteX8" fmla="*/ 878395 w 10873207"/>
              <a:gd name="connsiteY8" fmla="*/ 4049595 h 5930841"/>
              <a:gd name="connsiteX9" fmla="*/ 565211 w 10873207"/>
              <a:gd name="connsiteY9" fmla="*/ 3736411 h 5930841"/>
              <a:gd name="connsiteX10" fmla="*/ 565212 w 10873207"/>
              <a:gd name="connsiteY10" fmla="*/ 2711330 h 5930841"/>
              <a:gd name="connsiteX11" fmla="*/ 252028 w 10873207"/>
              <a:gd name="connsiteY11" fmla="*/ 3024513 h 5930841"/>
              <a:gd name="connsiteX12" fmla="*/ 565212 w 10873207"/>
              <a:gd name="connsiteY12" fmla="*/ 3337697 h 5930841"/>
              <a:gd name="connsiteX13" fmla="*/ 878396 w 10873207"/>
              <a:gd name="connsiteY13" fmla="*/ 3024513 h 5930841"/>
              <a:gd name="connsiteX14" fmla="*/ 565212 w 10873207"/>
              <a:gd name="connsiteY14" fmla="*/ 2711330 h 5930841"/>
              <a:gd name="connsiteX15" fmla="*/ 565212 w 10873207"/>
              <a:gd name="connsiteY15" fmla="*/ 1686247 h 5930841"/>
              <a:gd name="connsiteX16" fmla="*/ 252028 w 10873207"/>
              <a:gd name="connsiteY16" fmla="*/ 1999431 h 5930841"/>
              <a:gd name="connsiteX17" fmla="*/ 565212 w 10873207"/>
              <a:gd name="connsiteY17" fmla="*/ 2312615 h 5930841"/>
              <a:gd name="connsiteX18" fmla="*/ 878396 w 10873207"/>
              <a:gd name="connsiteY18" fmla="*/ 1999431 h 5930841"/>
              <a:gd name="connsiteX19" fmla="*/ 565212 w 10873207"/>
              <a:gd name="connsiteY19" fmla="*/ 1686247 h 5930841"/>
              <a:gd name="connsiteX20" fmla="*/ 565212 w 10873207"/>
              <a:gd name="connsiteY20" fmla="*/ 661165 h 5930841"/>
              <a:gd name="connsiteX21" fmla="*/ 252028 w 10873207"/>
              <a:gd name="connsiteY21" fmla="*/ 974350 h 5930841"/>
              <a:gd name="connsiteX22" fmla="*/ 565212 w 10873207"/>
              <a:gd name="connsiteY22" fmla="*/ 1287534 h 5930841"/>
              <a:gd name="connsiteX23" fmla="*/ 878396 w 10873207"/>
              <a:gd name="connsiteY23" fmla="*/ 974350 h 5930841"/>
              <a:gd name="connsiteX24" fmla="*/ 565212 w 10873207"/>
              <a:gd name="connsiteY24" fmla="*/ 661165 h 5930841"/>
              <a:gd name="connsiteX25" fmla="*/ 573394 w 10873207"/>
              <a:gd name="connsiteY25" fmla="*/ 0 h 5930841"/>
              <a:gd name="connsiteX26" fmla="*/ 10299813 w 10873207"/>
              <a:gd name="connsiteY26" fmla="*/ 0 h 5930841"/>
              <a:gd name="connsiteX27" fmla="*/ 10873207 w 10873207"/>
              <a:gd name="connsiteY27" fmla="*/ 573394 h 5930841"/>
              <a:gd name="connsiteX28" fmla="*/ 10873207 w 10873207"/>
              <a:gd name="connsiteY28" fmla="*/ 5357447 h 5930841"/>
              <a:gd name="connsiteX29" fmla="*/ 10299813 w 10873207"/>
              <a:gd name="connsiteY29" fmla="*/ 5930841 h 5930841"/>
              <a:gd name="connsiteX30" fmla="*/ 573394 w 10873207"/>
              <a:gd name="connsiteY30" fmla="*/ 5930841 h 5930841"/>
              <a:gd name="connsiteX31" fmla="*/ 0 w 10873207"/>
              <a:gd name="connsiteY31" fmla="*/ 5357447 h 5930841"/>
              <a:gd name="connsiteX32" fmla="*/ 0 w 10873207"/>
              <a:gd name="connsiteY32" fmla="*/ 573394 h 5930841"/>
              <a:gd name="connsiteX33" fmla="*/ 573394 w 10873207"/>
              <a:gd name="connsiteY33" fmla="*/ 0 h 59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3207" h="5930841">
                <a:moveTo>
                  <a:pt x="565211" y="4761492"/>
                </a:moveTo>
                <a:cubicBezTo>
                  <a:pt x="392244" y="4761492"/>
                  <a:pt x="252027" y="4901709"/>
                  <a:pt x="252027" y="5074676"/>
                </a:cubicBezTo>
                <a:cubicBezTo>
                  <a:pt x="252027" y="5247643"/>
                  <a:pt x="392244" y="5387860"/>
                  <a:pt x="565211" y="5387860"/>
                </a:cubicBezTo>
                <a:cubicBezTo>
                  <a:pt x="738178" y="5387860"/>
                  <a:pt x="878395" y="5247643"/>
                  <a:pt x="878395" y="5074676"/>
                </a:cubicBezTo>
                <a:cubicBezTo>
                  <a:pt x="878395" y="4901709"/>
                  <a:pt x="738178" y="4761492"/>
                  <a:pt x="565211" y="4761492"/>
                </a:cubicBezTo>
                <a:close/>
                <a:moveTo>
                  <a:pt x="565211" y="3736411"/>
                </a:moveTo>
                <a:cubicBezTo>
                  <a:pt x="392244" y="3736411"/>
                  <a:pt x="252027" y="3876628"/>
                  <a:pt x="252027" y="4049595"/>
                </a:cubicBezTo>
                <a:cubicBezTo>
                  <a:pt x="252027" y="4222562"/>
                  <a:pt x="392244" y="4362779"/>
                  <a:pt x="565211" y="4362779"/>
                </a:cubicBezTo>
                <a:cubicBezTo>
                  <a:pt x="738178" y="4362779"/>
                  <a:pt x="878395" y="4222562"/>
                  <a:pt x="878395" y="4049595"/>
                </a:cubicBezTo>
                <a:cubicBezTo>
                  <a:pt x="878395" y="3876628"/>
                  <a:pt x="738178" y="3736411"/>
                  <a:pt x="565211" y="3736411"/>
                </a:cubicBezTo>
                <a:close/>
                <a:moveTo>
                  <a:pt x="565212" y="2711330"/>
                </a:moveTo>
                <a:cubicBezTo>
                  <a:pt x="392245" y="2711330"/>
                  <a:pt x="252028" y="2851546"/>
                  <a:pt x="252028" y="3024513"/>
                </a:cubicBezTo>
                <a:cubicBezTo>
                  <a:pt x="252028" y="3197480"/>
                  <a:pt x="392245" y="3337697"/>
                  <a:pt x="565212" y="3337697"/>
                </a:cubicBezTo>
                <a:cubicBezTo>
                  <a:pt x="738178" y="3337697"/>
                  <a:pt x="878396" y="3197480"/>
                  <a:pt x="878396" y="3024513"/>
                </a:cubicBezTo>
                <a:cubicBezTo>
                  <a:pt x="878396" y="2851546"/>
                  <a:pt x="738178" y="2711330"/>
                  <a:pt x="565212" y="2711330"/>
                </a:cubicBezTo>
                <a:close/>
                <a:moveTo>
                  <a:pt x="565212" y="1686247"/>
                </a:moveTo>
                <a:cubicBezTo>
                  <a:pt x="392245" y="1686247"/>
                  <a:pt x="252028" y="1826464"/>
                  <a:pt x="252028" y="1999431"/>
                </a:cubicBezTo>
                <a:cubicBezTo>
                  <a:pt x="252028" y="2172398"/>
                  <a:pt x="392245" y="2312615"/>
                  <a:pt x="565212" y="2312615"/>
                </a:cubicBezTo>
                <a:cubicBezTo>
                  <a:pt x="738179" y="2312615"/>
                  <a:pt x="878396" y="2172398"/>
                  <a:pt x="878396" y="1999431"/>
                </a:cubicBezTo>
                <a:cubicBezTo>
                  <a:pt x="878396" y="1826464"/>
                  <a:pt x="738179" y="1686247"/>
                  <a:pt x="565212" y="1686247"/>
                </a:cubicBezTo>
                <a:close/>
                <a:moveTo>
                  <a:pt x="565212" y="661165"/>
                </a:moveTo>
                <a:cubicBezTo>
                  <a:pt x="392245" y="661165"/>
                  <a:pt x="252028" y="801383"/>
                  <a:pt x="252028" y="974350"/>
                </a:cubicBezTo>
                <a:cubicBezTo>
                  <a:pt x="252028" y="1147316"/>
                  <a:pt x="392245" y="1287534"/>
                  <a:pt x="565212" y="1287534"/>
                </a:cubicBezTo>
                <a:cubicBezTo>
                  <a:pt x="738179" y="1287534"/>
                  <a:pt x="878396" y="1147316"/>
                  <a:pt x="878396" y="974350"/>
                </a:cubicBezTo>
                <a:cubicBezTo>
                  <a:pt x="878396" y="801383"/>
                  <a:pt x="738179" y="661165"/>
                  <a:pt x="565212" y="661165"/>
                </a:cubicBezTo>
                <a:close/>
                <a:moveTo>
                  <a:pt x="573394" y="0"/>
                </a:moveTo>
                <a:lnTo>
                  <a:pt x="10299813" y="0"/>
                </a:lnTo>
                <a:cubicBezTo>
                  <a:pt x="10616490" y="0"/>
                  <a:pt x="10873207" y="256717"/>
                  <a:pt x="10873207" y="573394"/>
                </a:cubicBezTo>
                <a:lnTo>
                  <a:pt x="10873207" y="5357447"/>
                </a:lnTo>
                <a:cubicBezTo>
                  <a:pt x="10873207" y="5674124"/>
                  <a:pt x="10616490" y="5930841"/>
                  <a:pt x="10299813" y="5930841"/>
                </a:cubicBezTo>
                <a:lnTo>
                  <a:pt x="573394" y="5930841"/>
                </a:lnTo>
                <a:cubicBezTo>
                  <a:pt x="256717" y="5930841"/>
                  <a:pt x="0" y="5674124"/>
                  <a:pt x="0" y="5357447"/>
                </a:cubicBezTo>
                <a:lnTo>
                  <a:pt x="0" y="573394"/>
                </a:lnTo>
                <a:cubicBezTo>
                  <a:pt x="0" y="256717"/>
                  <a:pt x="256717" y="0"/>
                  <a:pt x="573394" y="0"/>
                </a:cubicBezTo>
                <a:close/>
              </a:path>
            </a:pathLst>
          </a:custGeom>
          <a:solidFill>
            <a:schemeClr val="bg1"/>
          </a:solidFill>
          <a:ln>
            <a:noFill/>
          </a:ln>
          <a:effectLst>
            <a:outerShdw blurRad="63500" sx="101000" sy="101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096162" y="116881"/>
            <a:ext cx="2144432" cy="1514396"/>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DD30FF4D-AB90-4B3A-B8EA-3F0F9E08E121}"/>
              </a:ext>
            </a:extLst>
          </p:cNvPr>
          <p:cNvGrpSpPr/>
          <p:nvPr/>
        </p:nvGrpSpPr>
        <p:grpSpPr>
          <a:xfrm>
            <a:off x="7938183" y="3068223"/>
            <a:ext cx="4583516" cy="4583516"/>
            <a:chOff x="7938183" y="3068223"/>
            <a:chExt cx="4583516" cy="4583516"/>
          </a:xfrm>
        </p:grpSpPr>
        <p:grpSp>
          <p:nvGrpSpPr>
            <p:cNvPr id="9" name="Group 8">
              <a:extLst>
                <a:ext uri="{FF2B5EF4-FFF2-40B4-BE49-F238E27FC236}">
                  <a16:creationId xmlns:a16="http://schemas.microsoft.com/office/drawing/2014/main" id="{B4641ABB-12E6-4BEC-8FE9-D768135ACF5C}"/>
                </a:ext>
              </a:extLst>
            </p:cNvPr>
            <p:cNvGrpSpPr/>
            <p:nvPr/>
          </p:nvGrpSpPr>
          <p:grpSpPr>
            <a:xfrm>
              <a:off x="7938183" y="3068223"/>
              <a:ext cx="4583516" cy="4583516"/>
              <a:chOff x="7938183" y="3068223"/>
              <a:chExt cx="4583516" cy="4583516"/>
            </a:xfrm>
          </p:grpSpPr>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183" y="3068223"/>
                <a:ext cx="4583516" cy="4583516"/>
              </a:xfrm>
              <a:prstGeom prst="rect">
                <a:avLst/>
              </a:prstGeom>
            </p:spPr>
          </p:pic>
          <p:sp>
            <p:nvSpPr>
              <p:cNvPr id="8" name="Rectangle 7">
                <a:extLst>
                  <a:ext uri="{FF2B5EF4-FFF2-40B4-BE49-F238E27FC236}">
                    <a16:creationId xmlns:a16="http://schemas.microsoft.com/office/drawing/2014/main" id="{A270AB62-8478-4379-83A9-BDE43EFCBBC7}"/>
                  </a:ext>
                </a:extLst>
              </p:cNvPr>
              <p:cNvSpPr/>
              <p:nvPr/>
            </p:nvSpPr>
            <p:spPr>
              <a:xfrm>
                <a:off x="10416480" y="5085184"/>
                <a:ext cx="750225" cy="661490"/>
              </a:xfrm>
              <a:custGeom>
                <a:avLst/>
                <a:gdLst>
                  <a:gd name="connsiteX0" fmla="*/ 0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0 w 720080"/>
                  <a:gd name="connsiteY4" fmla="*/ 0 h 360040"/>
                  <a:gd name="connsiteX0" fmla="*/ 30145 w 720080"/>
                  <a:gd name="connsiteY0" fmla="*/ 0 h 360040"/>
                  <a:gd name="connsiteX1" fmla="*/ 720080 w 720080"/>
                  <a:gd name="connsiteY1" fmla="*/ 0 h 360040"/>
                  <a:gd name="connsiteX2" fmla="*/ 720080 w 720080"/>
                  <a:gd name="connsiteY2" fmla="*/ 360040 h 360040"/>
                  <a:gd name="connsiteX3" fmla="*/ 0 w 720080"/>
                  <a:gd name="connsiteY3" fmla="*/ 360040 h 360040"/>
                  <a:gd name="connsiteX4" fmla="*/ 30145 w 720080"/>
                  <a:gd name="connsiteY4" fmla="*/ 0 h 360040"/>
                  <a:gd name="connsiteX0" fmla="*/ 30145 w 720080"/>
                  <a:gd name="connsiteY0" fmla="*/ 200967 h 561007"/>
                  <a:gd name="connsiteX1" fmla="*/ 619596 w 720080"/>
                  <a:gd name="connsiteY1" fmla="*/ 0 h 561007"/>
                  <a:gd name="connsiteX2" fmla="*/ 720080 w 720080"/>
                  <a:gd name="connsiteY2" fmla="*/ 561007 h 561007"/>
                  <a:gd name="connsiteX3" fmla="*/ 0 w 720080"/>
                  <a:gd name="connsiteY3" fmla="*/ 561007 h 561007"/>
                  <a:gd name="connsiteX4" fmla="*/ 30145 w 720080"/>
                  <a:gd name="connsiteY4" fmla="*/ 200967 h 561007"/>
                  <a:gd name="connsiteX0" fmla="*/ 30145 w 800466"/>
                  <a:gd name="connsiteY0" fmla="*/ 200967 h 561007"/>
                  <a:gd name="connsiteX1" fmla="*/ 619596 w 800466"/>
                  <a:gd name="connsiteY1" fmla="*/ 0 h 561007"/>
                  <a:gd name="connsiteX2" fmla="*/ 800466 w 800466"/>
                  <a:gd name="connsiteY2" fmla="*/ 440427 h 561007"/>
                  <a:gd name="connsiteX3" fmla="*/ 0 w 800466"/>
                  <a:gd name="connsiteY3" fmla="*/ 561007 h 561007"/>
                  <a:gd name="connsiteX4" fmla="*/ 30145 w 800466"/>
                  <a:gd name="connsiteY4" fmla="*/ 200967 h 561007"/>
                  <a:gd name="connsiteX0" fmla="*/ 0 w 770321"/>
                  <a:gd name="connsiteY0" fmla="*/ 200967 h 711732"/>
                  <a:gd name="connsiteX1" fmla="*/ 589451 w 770321"/>
                  <a:gd name="connsiteY1" fmla="*/ 0 h 711732"/>
                  <a:gd name="connsiteX2" fmla="*/ 770321 w 770321"/>
                  <a:gd name="connsiteY2" fmla="*/ 440427 h 711732"/>
                  <a:gd name="connsiteX3" fmla="*/ 70339 w 770321"/>
                  <a:gd name="connsiteY3" fmla="*/ 711732 h 711732"/>
                  <a:gd name="connsiteX4" fmla="*/ 0 w 770321"/>
                  <a:gd name="connsiteY4" fmla="*/ 200967 h 711732"/>
                  <a:gd name="connsiteX0" fmla="*/ 0 w 750225"/>
                  <a:gd name="connsiteY0" fmla="*/ 200967 h 711732"/>
                  <a:gd name="connsiteX1" fmla="*/ 589451 w 750225"/>
                  <a:gd name="connsiteY1" fmla="*/ 0 h 711732"/>
                  <a:gd name="connsiteX2" fmla="*/ 750225 w 750225"/>
                  <a:gd name="connsiteY2" fmla="*/ 420330 h 711732"/>
                  <a:gd name="connsiteX3" fmla="*/ 70339 w 750225"/>
                  <a:gd name="connsiteY3" fmla="*/ 711732 h 711732"/>
                  <a:gd name="connsiteX4" fmla="*/ 0 w 750225"/>
                  <a:gd name="connsiteY4" fmla="*/ 200967 h 711732"/>
                  <a:gd name="connsiteX0" fmla="*/ 0 w 750225"/>
                  <a:gd name="connsiteY0" fmla="*/ 200967 h 661490"/>
                  <a:gd name="connsiteX1" fmla="*/ 589451 w 750225"/>
                  <a:gd name="connsiteY1" fmla="*/ 0 h 661490"/>
                  <a:gd name="connsiteX2" fmla="*/ 750225 w 750225"/>
                  <a:gd name="connsiteY2" fmla="*/ 420330 h 661490"/>
                  <a:gd name="connsiteX3" fmla="*/ 70339 w 750225"/>
                  <a:gd name="connsiteY3" fmla="*/ 661490 h 661490"/>
                  <a:gd name="connsiteX4" fmla="*/ 0 w 750225"/>
                  <a:gd name="connsiteY4" fmla="*/ 200967 h 66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225" h="661490">
                    <a:moveTo>
                      <a:pt x="0" y="200967"/>
                    </a:moveTo>
                    <a:lnTo>
                      <a:pt x="589451" y="0"/>
                    </a:lnTo>
                    <a:lnTo>
                      <a:pt x="750225" y="420330"/>
                    </a:lnTo>
                    <a:lnTo>
                      <a:pt x="70339" y="661490"/>
                    </a:lnTo>
                    <a:lnTo>
                      <a:pt x="0" y="200967"/>
                    </a:lnTo>
                    <a:close/>
                  </a:path>
                </a:pathLst>
              </a:custGeom>
              <a:solidFill>
                <a:srgbClr val="F4C154"/>
              </a:solidFill>
              <a:ln>
                <a:solidFill>
                  <a:srgbClr val="F4C1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1AA4141C-6173-4160-A4D9-2E3AAA14460D}"/>
                </a:ext>
              </a:extLst>
            </p:cNvPr>
            <p:cNvSpPr/>
            <p:nvPr/>
          </p:nvSpPr>
          <p:spPr>
            <a:xfrm>
              <a:off x="8674868" y="5688021"/>
              <a:ext cx="2965747" cy="1033280"/>
            </a:xfrm>
            <a:custGeom>
              <a:avLst/>
              <a:gdLst>
                <a:gd name="connsiteX0" fmla="*/ 0 w 2664296"/>
                <a:gd name="connsiteY0" fmla="*/ 0 h 661490"/>
                <a:gd name="connsiteX1" fmla="*/ 2664296 w 2664296"/>
                <a:gd name="connsiteY1" fmla="*/ 0 h 661490"/>
                <a:gd name="connsiteX2" fmla="*/ 2664296 w 2664296"/>
                <a:gd name="connsiteY2" fmla="*/ 661490 h 661490"/>
                <a:gd name="connsiteX3" fmla="*/ 0 w 2664296"/>
                <a:gd name="connsiteY3" fmla="*/ 661490 h 661490"/>
                <a:gd name="connsiteX4" fmla="*/ 0 w 2664296"/>
                <a:gd name="connsiteY4" fmla="*/ 0 h 661490"/>
                <a:gd name="connsiteX0" fmla="*/ 301451 w 2965747"/>
                <a:gd name="connsiteY0" fmla="*/ 0 h 772022"/>
                <a:gd name="connsiteX1" fmla="*/ 2965747 w 2965747"/>
                <a:gd name="connsiteY1" fmla="*/ 0 h 772022"/>
                <a:gd name="connsiteX2" fmla="*/ 2965747 w 2965747"/>
                <a:gd name="connsiteY2" fmla="*/ 661490 h 772022"/>
                <a:gd name="connsiteX3" fmla="*/ 0 w 2965747"/>
                <a:gd name="connsiteY3" fmla="*/ 772022 h 772022"/>
                <a:gd name="connsiteX4" fmla="*/ 301451 w 2965747"/>
                <a:gd name="connsiteY4" fmla="*/ 0 h 772022"/>
                <a:gd name="connsiteX0" fmla="*/ 221064 w 2965747"/>
                <a:gd name="connsiteY0" fmla="*/ 0 h 792119"/>
                <a:gd name="connsiteX1" fmla="*/ 2965747 w 2965747"/>
                <a:gd name="connsiteY1" fmla="*/ 20097 h 792119"/>
                <a:gd name="connsiteX2" fmla="*/ 2965747 w 2965747"/>
                <a:gd name="connsiteY2" fmla="*/ 681587 h 792119"/>
                <a:gd name="connsiteX3" fmla="*/ 0 w 2965747"/>
                <a:gd name="connsiteY3" fmla="*/ 792119 h 792119"/>
                <a:gd name="connsiteX4" fmla="*/ 221064 w 2965747"/>
                <a:gd name="connsiteY4" fmla="*/ 0 h 792119"/>
                <a:gd name="connsiteX0" fmla="*/ 221064 w 2975795"/>
                <a:gd name="connsiteY0" fmla="*/ 0 h 792119"/>
                <a:gd name="connsiteX1" fmla="*/ 2975795 w 2975795"/>
                <a:gd name="connsiteY1" fmla="*/ 40193 h 792119"/>
                <a:gd name="connsiteX2" fmla="*/ 2965747 w 2975795"/>
                <a:gd name="connsiteY2" fmla="*/ 681587 h 792119"/>
                <a:gd name="connsiteX3" fmla="*/ 0 w 2975795"/>
                <a:gd name="connsiteY3" fmla="*/ 792119 h 792119"/>
                <a:gd name="connsiteX4" fmla="*/ 221064 w 2975795"/>
                <a:gd name="connsiteY4" fmla="*/ 0 h 792119"/>
                <a:gd name="connsiteX0" fmla="*/ 221064 w 2975795"/>
                <a:gd name="connsiteY0" fmla="*/ 0 h 792119"/>
                <a:gd name="connsiteX1" fmla="*/ 2428561 w 2975795"/>
                <a:gd name="connsiteY1" fmla="*/ 939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87884 w 2975795"/>
                <a:gd name="connsiteY1" fmla="*/ 69684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75795"/>
                <a:gd name="connsiteY0" fmla="*/ 0 h 792119"/>
                <a:gd name="connsiteX1" fmla="*/ 2257739 w 2975795"/>
                <a:gd name="connsiteY1" fmla="*/ 19442 h 792119"/>
                <a:gd name="connsiteX2" fmla="*/ 2975795 w 2975795"/>
                <a:gd name="connsiteY2" fmla="*/ 40193 h 792119"/>
                <a:gd name="connsiteX3" fmla="*/ 2965747 w 2975795"/>
                <a:gd name="connsiteY3" fmla="*/ 681587 h 792119"/>
                <a:gd name="connsiteX4" fmla="*/ 0 w 2975795"/>
                <a:gd name="connsiteY4" fmla="*/ 792119 h 792119"/>
                <a:gd name="connsiteX5" fmla="*/ 221064 w 2975795"/>
                <a:gd name="connsiteY5" fmla="*/ 0 h 792119"/>
                <a:gd name="connsiteX0" fmla="*/ 221064 w 2965747"/>
                <a:gd name="connsiteY0" fmla="*/ 241161 h 1033280"/>
                <a:gd name="connsiteX1" fmla="*/ 2257739 w 2965747"/>
                <a:gd name="connsiteY1" fmla="*/ 260603 h 1033280"/>
                <a:gd name="connsiteX2" fmla="*/ 2815022 w 2965747"/>
                <a:gd name="connsiteY2" fmla="*/ 0 h 1033280"/>
                <a:gd name="connsiteX3" fmla="*/ 2965747 w 2965747"/>
                <a:gd name="connsiteY3" fmla="*/ 922748 h 1033280"/>
                <a:gd name="connsiteX4" fmla="*/ 0 w 2965747"/>
                <a:gd name="connsiteY4" fmla="*/ 1033280 h 1033280"/>
                <a:gd name="connsiteX5" fmla="*/ 221064 w 2965747"/>
                <a:gd name="connsiteY5" fmla="*/ 241161 h 103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5747" h="1033280">
                  <a:moveTo>
                    <a:pt x="221064" y="241161"/>
                  </a:moveTo>
                  <a:lnTo>
                    <a:pt x="2257739" y="260603"/>
                  </a:lnTo>
                  <a:lnTo>
                    <a:pt x="2815022" y="0"/>
                  </a:lnTo>
                  <a:lnTo>
                    <a:pt x="2965747" y="922748"/>
                  </a:lnTo>
                  <a:lnTo>
                    <a:pt x="0" y="1033280"/>
                  </a:lnTo>
                  <a:lnTo>
                    <a:pt x="221064" y="241161"/>
                  </a:lnTo>
                  <a:close/>
                </a:path>
              </a:pathLst>
            </a:custGeom>
            <a:solidFill>
              <a:srgbClr val="FCD8C0"/>
            </a:solidFill>
            <a:ln>
              <a:solidFill>
                <a:srgbClr val="F6D7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8">
            <a:extLst>
              <a:ext uri="{FF2B5EF4-FFF2-40B4-BE49-F238E27FC236}">
                <a16:creationId xmlns:a16="http://schemas.microsoft.com/office/drawing/2014/main" id="{224B7C74-5859-4AC4-9A4D-F8ABC30C482D}"/>
              </a:ext>
            </a:extLst>
          </p:cNvPr>
          <p:cNvSpPr txBox="1"/>
          <p:nvPr/>
        </p:nvSpPr>
        <p:spPr>
          <a:xfrm>
            <a:off x="2047399" y="620688"/>
            <a:ext cx="1744345" cy="618751"/>
          </a:xfrm>
          <a:prstGeom prst="roundRect">
            <a:avLst/>
          </a:prstGeom>
          <a:solidFill>
            <a:schemeClr val="accent3">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3034" b="1" dirty="0" err="1">
                <a:solidFill>
                  <a:srgbClr val="0070C0"/>
                </a:solidFill>
                <a:latin typeface="Times New Roman" panose="02020603050405020304" pitchFamily="18" charset="0"/>
                <a:cs typeface="Times New Roman" panose="02020603050405020304" pitchFamily="18" charset="0"/>
              </a:rPr>
              <a:t>Tập</a:t>
            </a:r>
            <a:r>
              <a:rPr lang="en-US" altLang="en-US" sz="3034" b="1" dirty="0">
                <a:solidFill>
                  <a:srgbClr val="0070C0"/>
                </a:solidFill>
                <a:latin typeface="Times New Roman" panose="02020603050405020304" pitchFamily="18" charset="0"/>
                <a:cs typeface="Times New Roman" panose="02020603050405020304" pitchFamily="18" charset="0"/>
              </a:rPr>
              <a:t> </a:t>
            </a:r>
            <a:r>
              <a:rPr lang="en-US" altLang="en-US" sz="3034" b="1" dirty="0" err="1">
                <a:solidFill>
                  <a:srgbClr val="0070C0"/>
                </a:solidFill>
                <a:latin typeface="Times New Roman" panose="02020603050405020304" pitchFamily="18" charset="0"/>
                <a:cs typeface="Times New Roman" panose="02020603050405020304" pitchFamily="18" charset="0"/>
              </a:rPr>
              <a:t>đọc</a:t>
            </a:r>
            <a:endParaRPr lang="en-US" altLang="en-US" sz="3034" b="1" dirty="0">
              <a:solidFill>
                <a:srgbClr val="0070C0"/>
              </a:solidFill>
              <a:latin typeface="Times New Roman" panose="02020603050405020304" pitchFamily="18" charset="0"/>
              <a:ea typeface="Times New Roman" panose="02020603050405020304" pitchFamily="18" charset="0"/>
            </a:endParaRPr>
          </a:p>
        </p:txBody>
      </p:sp>
      <p:sp>
        <p:nvSpPr>
          <p:cNvPr id="4" name="Rectangle 3"/>
          <p:cNvSpPr/>
          <p:nvPr/>
        </p:nvSpPr>
        <p:spPr>
          <a:xfrm>
            <a:off x="3014066" y="1416980"/>
            <a:ext cx="6163867" cy="769441"/>
          </a:xfrm>
          <a:prstGeom prst="rect">
            <a:avLst/>
          </a:prstGeom>
          <a:noFill/>
        </p:spPr>
        <p:txBody>
          <a:bodyPr wrap="none" lIns="91440" tIns="45720" rIns="91440" bIns="45720">
            <a:spAutoFit/>
          </a:bodyPr>
          <a:lstStyle/>
          <a:p>
            <a:pPr algn="ct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Điều</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ước</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của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vua</a:t>
            </a:r>
            <a:r>
              <a:rPr lang="en-US" alt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en-US" sz="4400" b="1" dirty="0" err="1">
                <a:ln w="12700">
                  <a:solidFill>
                    <a:schemeClr val="accent3">
                      <a:lumMod val="50000"/>
                    </a:schemeClr>
                  </a:solidFill>
                  <a:prstDash val="solid"/>
                </a:ln>
                <a:solidFill>
                  <a:srgbClr val="FF0000"/>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Mi-đát</a:t>
            </a:r>
            <a:endParaRPr lang="en-US" sz="4400" b="1"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
        <p:nvSpPr>
          <p:cNvPr id="6" name="TextBox 5"/>
          <p:cNvSpPr txBox="1"/>
          <p:nvPr/>
        </p:nvSpPr>
        <p:spPr>
          <a:xfrm>
            <a:off x="3791744" y="4294837"/>
            <a:ext cx="3240360"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2. </a:t>
            </a:r>
            <a:r>
              <a:rPr lang="en-US" sz="3600" dirty="0" err="1">
                <a:ln w="0"/>
                <a:solidFill>
                  <a:schemeClr val="accent1">
                    <a:lumMod val="75000"/>
                  </a:schemeClr>
                </a:solidFill>
                <a:effectLst>
                  <a:outerShdw blurRad="38100" dist="25400" dir="5400000" algn="ctr" rotWithShape="0">
                    <a:srgbClr val="6E747A">
                      <a:alpha val="43000"/>
                    </a:srgbClr>
                  </a:outerShdw>
                </a:effectLst>
              </a:rPr>
              <a:t>Tìm</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hiểu</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bài</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7" name="TextBox 6"/>
          <p:cNvSpPr txBox="1"/>
          <p:nvPr/>
        </p:nvSpPr>
        <p:spPr>
          <a:xfrm>
            <a:off x="3791744" y="5157192"/>
            <a:ext cx="4703104" cy="646331"/>
          </a:xfrm>
          <a:prstGeom prst="rect">
            <a:avLst/>
          </a:prstGeom>
          <a:noFill/>
        </p:spPr>
        <p:txBody>
          <a:bodyPr wrap="square" rtlCol="0">
            <a:spAutoFit/>
          </a:bodyPr>
          <a:lstStyle/>
          <a:p>
            <a:r>
              <a:rPr lang="en-US" sz="3600" dirty="0">
                <a:ln w="0"/>
                <a:solidFill>
                  <a:schemeClr val="accent1">
                    <a:lumMod val="75000"/>
                  </a:schemeClr>
                </a:solidFill>
                <a:effectLst>
                  <a:outerShdw blurRad="38100" dist="25400" dir="5400000" algn="ctr" rotWithShape="0">
                    <a:srgbClr val="6E747A">
                      <a:alpha val="43000"/>
                    </a:srgbClr>
                  </a:outerShdw>
                </a:effectLst>
              </a:rPr>
              <a:t>3.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diễn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cảm</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1" name="Rectangle 10"/>
          <p:cNvSpPr/>
          <p:nvPr/>
        </p:nvSpPr>
        <p:spPr>
          <a:xfrm>
            <a:off x="3794298" y="3430741"/>
            <a:ext cx="3609450" cy="646331"/>
          </a:xfrm>
          <a:prstGeom prst="rect">
            <a:avLst/>
          </a:prstGeom>
          <a:noFill/>
        </p:spPr>
        <p:txBody>
          <a:bodyPr wrap="none" lIns="91440" tIns="45720" rIns="91440" bIns="45720">
            <a:spAutoFit/>
          </a:bodyPr>
          <a:lstStyle/>
          <a:p>
            <a:pPr algn="ctr"/>
            <a:r>
              <a:rPr lang="en-US" sz="3600" dirty="0">
                <a:ln w="0"/>
                <a:solidFill>
                  <a:schemeClr val="accent1">
                    <a:lumMod val="75000"/>
                  </a:schemeClr>
                </a:solidFill>
                <a:effectLst>
                  <a:outerShdw blurRad="38100" dist="25400" dir="5400000" algn="ctr" rotWithShape="0">
                    <a:srgbClr val="6E747A">
                      <a:alpha val="43000"/>
                    </a:srgbClr>
                  </a:outerShdw>
                </a:effectLst>
              </a:rPr>
              <a:t>1. </a:t>
            </a:r>
            <a:r>
              <a:rPr lang="en-US" sz="3600" dirty="0" err="1">
                <a:ln w="0"/>
                <a:solidFill>
                  <a:schemeClr val="accent1">
                    <a:lumMod val="75000"/>
                  </a:schemeClr>
                </a:solidFill>
                <a:effectLst>
                  <a:outerShdw blurRad="38100" dist="25400" dir="5400000" algn="ctr" rotWithShape="0">
                    <a:srgbClr val="6E747A">
                      <a:alpha val="43000"/>
                    </a:srgbClr>
                  </a:outerShdw>
                </a:effectLst>
              </a:rPr>
              <a:t>Luyện</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đọc</a:t>
            </a:r>
            <a:r>
              <a:rPr lang="en-US" sz="3600" dirty="0">
                <a:ln w="0"/>
                <a:solidFill>
                  <a:schemeClr val="accent1">
                    <a:lumMod val="75000"/>
                  </a:schemeClr>
                </a:solidFill>
                <a:effectLst>
                  <a:outerShdw blurRad="38100" dist="25400" dir="5400000" algn="ctr" rotWithShape="0">
                    <a:srgbClr val="6E747A">
                      <a:alpha val="43000"/>
                    </a:srgbClr>
                  </a:outerShdw>
                </a:effectLst>
              </a:rPr>
              <a:t> </a:t>
            </a:r>
            <a:r>
              <a:rPr lang="en-US" sz="3600" dirty="0" err="1">
                <a:ln w="0"/>
                <a:solidFill>
                  <a:schemeClr val="accent1">
                    <a:lumMod val="75000"/>
                  </a:schemeClr>
                </a:solidFill>
                <a:effectLst>
                  <a:outerShdw blurRad="38100" dist="25400" dir="5400000" algn="ctr" rotWithShape="0">
                    <a:srgbClr val="6E747A">
                      <a:alpha val="43000"/>
                    </a:srgbClr>
                  </a:outerShdw>
                </a:effectLst>
              </a:rPr>
              <a:t>đúng</a:t>
            </a:r>
            <a:endParaRPr lang="en-US" sz="36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13" name="Rectangle 12"/>
          <p:cNvSpPr/>
          <p:nvPr/>
        </p:nvSpPr>
        <p:spPr>
          <a:xfrm>
            <a:off x="3800060" y="4294837"/>
            <a:ext cx="2944012" cy="646331"/>
          </a:xfrm>
          <a:prstGeom prst="rect">
            <a:avLst/>
          </a:prstGeom>
          <a:noFill/>
        </p:spPr>
        <p:txBody>
          <a:bodyPr wrap="none" lIns="91440" tIns="45720" rIns="91440" bIns="45720">
            <a:spAutoFit/>
          </a:bodyPr>
          <a:lstStyle/>
          <a:p>
            <a:pPr algn="ctr"/>
            <a:r>
              <a:rPr lang="en-US" sz="3600" b="0" cap="none" spc="0" dirty="0">
                <a:ln w="0"/>
                <a:solidFill>
                  <a:srgbClr val="FF0000"/>
                </a:solidFill>
                <a:effectLst>
                  <a:outerShdw blurRad="38100" dist="25400" dir="5400000" algn="ctr" rotWithShape="0">
                    <a:srgbClr val="6E747A">
                      <a:alpha val="43000"/>
                    </a:srgbClr>
                  </a:outerShdw>
                </a:effectLst>
              </a:rPr>
              <a:t>2. </a:t>
            </a:r>
            <a:r>
              <a:rPr lang="en-US" sz="3600" b="0" cap="none" spc="0" dirty="0" err="1">
                <a:ln w="0"/>
                <a:solidFill>
                  <a:srgbClr val="FF0000"/>
                </a:solidFill>
                <a:effectLst>
                  <a:outerShdw blurRad="38100" dist="25400" dir="5400000" algn="ctr" rotWithShape="0">
                    <a:srgbClr val="6E747A">
                      <a:alpha val="43000"/>
                    </a:srgbClr>
                  </a:outerShdw>
                </a:effectLst>
              </a:rPr>
              <a:t>Tìm</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b="0" cap="none" spc="0" dirty="0" err="1">
                <a:ln w="0"/>
                <a:solidFill>
                  <a:srgbClr val="FF0000"/>
                </a:solidFill>
                <a:effectLst>
                  <a:outerShdw blurRad="38100" dist="25400" dir="5400000" algn="ctr" rotWithShape="0">
                    <a:srgbClr val="6E747A">
                      <a:alpha val="43000"/>
                    </a:srgbClr>
                  </a:outerShdw>
                </a:effectLst>
              </a:rPr>
              <a:t>hiểu</a:t>
            </a:r>
            <a:r>
              <a:rPr lang="en-US" sz="3600" b="0" cap="none" spc="0" dirty="0">
                <a:ln w="0"/>
                <a:solidFill>
                  <a:srgbClr val="FF0000"/>
                </a:solidFill>
                <a:effectLst>
                  <a:outerShdw blurRad="38100" dist="25400" dir="5400000" algn="ctr" rotWithShape="0">
                    <a:srgbClr val="6E747A">
                      <a:alpha val="43000"/>
                    </a:srgbClr>
                  </a:outerShdw>
                </a:effectLst>
              </a:rPr>
              <a:t> </a:t>
            </a:r>
            <a:r>
              <a:rPr lang="en-US" sz="3600" b="0" cap="none" spc="0" dirty="0" err="1">
                <a:ln w="0"/>
                <a:solidFill>
                  <a:srgbClr val="FF0000"/>
                </a:solidFill>
                <a:effectLst>
                  <a:outerShdw blurRad="38100" dist="25400" dir="5400000" algn="ctr" rotWithShape="0">
                    <a:srgbClr val="6E747A">
                      <a:alpha val="43000"/>
                    </a:srgbClr>
                  </a:outerShdw>
                </a:effectLst>
              </a:rPr>
              <a:t>bài</a:t>
            </a:r>
            <a:endParaRPr lang="en-US" sz="3600" b="0" cap="none" spc="0" dirty="0">
              <a:ln w="0"/>
              <a:solidFill>
                <a:srgbClr val="FF0000"/>
              </a:solidFill>
              <a:effectLst>
                <a:outerShdw blurRad="38100" dist="25400" dir="5400000" algn="ctr" rotWithShape="0">
                  <a:srgbClr val="6E747A">
                    <a:alpha val="43000"/>
                  </a:srgbClr>
                </a:outerShdw>
              </a:effectLst>
            </a:endParaRPr>
          </a:p>
        </p:txBody>
      </p:sp>
      <p:sp>
        <p:nvSpPr>
          <p:cNvPr id="18" name="Text Box 8">
            <a:extLst>
              <a:ext uri="{FF2B5EF4-FFF2-40B4-BE49-F238E27FC236}">
                <a16:creationId xmlns:a16="http://schemas.microsoft.com/office/drawing/2014/main" id="{16F96F1C-C570-4056-B15C-EE06927340BF}"/>
              </a:ext>
            </a:extLst>
          </p:cNvPr>
          <p:cNvSpPr txBox="1"/>
          <p:nvPr/>
        </p:nvSpPr>
        <p:spPr>
          <a:xfrm>
            <a:off x="7289476" y="2363156"/>
            <a:ext cx="3877229" cy="510778"/>
          </a:xfrm>
          <a:prstGeom prst="roundRect">
            <a:avLst/>
          </a:prstGeom>
          <a:solidFill>
            <a:schemeClr val="bg1"/>
          </a:solidFill>
          <a:ln>
            <a:solidFill>
              <a:schemeClr val="bg1"/>
            </a:solidFill>
            <a:prstDash val="dash"/>
          </a:ln>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pPr>
            <a:r>
              <a:rPr lang="en-US" altLang="en-US" sz="2400" b="1" i="1" dirty="0">
                <a:solidFill>
                  <a:srgbClr val="0070C0"/>
                </a:solidFill>
                <a:latin typeface="Times New Roman" panose="02020603050405020304" pitchFamily="18" charset="0"/>
                <a:cs typeface="Times New Roman" panose="02020603050405020304" pitchFamily="18" charset="0"/>
              </a:rPr>
              <a:t>Theo </a:t>
            </a:r>
            <a:r>
              <a:rPr lang="en-US" altLang="en-US" sz="2400" b="1" i="1" dirty="0" err="1">
                <a:solidFill>
                  <a:srgbClr val="0070C0"/>
                </a:solidFill>
                <a:latin typeface="Times New Roman" panose="02020603050405020304" pitchFamily="18" charset="0"/>
                <a:cs typeface="Times New Roman" panose="02020603050405020304" pitchFamily="18" charset="0"/>
              </a:rPr>
              <a:t>thần</a:t>
            </a:r>
            <a:r>
              <a:rPr lang="en-US" altLang="en-US" sz="2400" b="1" i="1" dirty="0">
                <a:solidFill>
                  <a:srgbClr val="0070C0"/>
                </a:solidFill>
                <a:latin typeface="Times New Roman" panose="02020603050405020304" pitchFamily="18" charset="0"/>
                <a:cs typeface="Times New Roman" panose="02020603050405020304" pitchFamily="18" charset="0"/>
              </a:rPr>
              <a:t> </a:t>
            </a:r>
            <a:r>
              <a:rPr lang="en-US" altLang="en-US" sz="2400" b="1" i="1" dirty="0" err="1">
                <a:solidFill>
                  <a:srgbClr val="0070C0"/>
                </a:solidFill>
                <a:latin typeface="Times New Roman" panose="02020603050405020304" pitchFamily="18" charset="0"/>
                <a:cs typeface="Times New Roman" panose="02020603050405020304" pitchFamily="18" charset="0"/>
              </a:rPr>
              <a:t>thoại</a:t>
            </a:r>
            <a:r>
              <a:rPr lang="en-US" altLang="en-US" sz="2400" b="1" i="1" dirty="0">
                <a:solidFill>
                  <a:srgbClr val="0070C0"/>
                </a:solidFill>
                <a:latin typeface="Times New Roman" panose="02020603050405020304" pitchFamily="18" charset="0"/>
                <a:cs typeface="Times New Roman" panose="02020603050405020304" pitchFamily="18" charset="0"/>
              </a:rPr>
              <a:t> Hi </a:t>
            </a:r>
            <a:r>
              <a:rPr lang="en-US" altLang="en-US" sz="2400" b="1" i="1" dirty="0" err="1">
                <a:solidFill>
                  <a:srgbClr val="0070C0"/>
                </a:solidFill>
                <a:latin typeface="Times New Roman" panose="02020603050405020304" pitchFamily="18" charset="0"/>
                <a:cs typeface="Times New Roman" panose="02020603050405020304" pitchFamily="18" charset="0"/>
              </a:rPr>
              <a:t>Lạp</a:t>
            </a:r>
            <a:r>
              <a:rPr lang="en-US" altLang="en-US" sz="2400" b="1" i="1" dirty="0">
                <a:solidFill>
                  <a:srgbClr val="0070C0"/>
                </a:solidFill>
                <a:latin typeface="Times New Roman" panose="02020603050405020304" pitchFamily="18" charset="0"/>
                <a:cs typeface="Times New Roman" panose="02020603050405020304" pitchFamily="18" charset="0"/>
              </a:rPr>
              <a:t> </a:t>
            </a:r>
            <a:endParaRPr lang="en-US" altLang="en-US" sz="2400" b="1" i="1" dirty="0">
              <a:solidFill>
                <a:srgbClr val="0070C0"/>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736977693"/>
      </p:ext>
    </p:extLst>
  </p:cSld>
  <p:clrMapOvr>
    <a:masterClrMapping/>
  </p:clrMapOvr>
  <mc:AlternateContent xmlns:mc="http://schemas.openxmlformats.org/markup-compatibility/2006" xmlns:p14="http://schemas.microsoft.com/office/powerpoint/2010/main">
    <mc:Choice Requires="p14">
      <p:transition spd="slow" p14:dur="1200" advTm="8183">
        <p14:prism/>
      </p:transition>
    </mc:Choice>
    <mc:Fallback xmlns="">
      <p:transition spd="slow" advTm="81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1506&quot;/&gt;&lt;/object&gt;&lt;object type=&quot;3&quot; unique_id=&quot;10004&quot;&gt;&lt;property id=&quot;20148&quot; value=&quot;5&quot;/&gt;&lt;property id=&quot;20300&quot; value=&quot;Slide 2&quot;/&gt;&lt;property id=&quot;20307&quot; value=&quot;3339&quot;/&gt;&lt;/object&gt;&lt;object type=&quot;3&quot; unique_id=&quot;10005&quot;&gt;&lt;property id=&quot;20148&quot; value=&quot;5&quot;/&gt;&lt;property id=&quot;20300&quot; value=&quot;Slide 3&quot;/&gt;&lt;property id=&quot;20307&quot; value=&quot;3341&quot;/&gt;&lt;/object&gt;&lt;object type=&quot;3&quot; unique_id=&quot;10006&quot;&gt;&lt;property id=&quot;20148&quot; value=&quot;5&quot;/&gt;&lt;property id=&quot;20300&quot; value=&quot;Slide 4&quot;/&gt;&lt;property id=&quot;20307&quot; value=&quot;3344&quot;/&gt;&lt;/object&gt;&lt;object type=&quot;3&quot; unique_id=&quot;10007&quot;&gt;&lt;property id=&quot;20148&quot; value=&quot;5&quot;/&gt;&lt;property id=&quot;20300&quot; value=&quot;Slide 5&quot;/&gt;&lt;property id=&quot;20307&quot; value=&quot;3347&quot;/&gt;&lt;/object&gt;&lt;object type=&quot;3&quot; unique_id=&quot;10008&quot;&gt;&lt;property id=&quot;20148&quot; value=&quot;5&quot;/&gt;&lt;property id=&quot;20300&quot; value=&quot;Slide 6&quot;/&gt;&lt;property id=&quot;20307&quot; value=&quot;3350&quot;/&gt;&lt;/object&gt;&lt;object type=&quot;3&quot; unique_id=&quot;10009&quot;&gt;&lt;property id=&quot;20148&quot; value=&quot;5&quot;/&gt;&lt;property id=&quot;20300&quot; value=&quot;Slide 7&quot;/&gt;&lt;property id=&quot;20307&quot; value=&quot;1529&quot;/&gt;&lt;/object&gt;&lt;object type=&quot;3&quot; unique_id=&quot;10010&quot;&gt;&lt;property id=&quot;20148&quot; value=&quot;5&quot;/&gt;&lt;property id=&quot;20300&quot; value=&quot;Slide 8&quot;/&gt;&lt;property id=&quot;20307&quot; value=&quot;3352&quot;/&gt;&lt;/object&gt;&lt;object type=&quot;3&quot; unique_id=&quot;10011&quot;&gt;&lt;property id=&quot;20148&quot; value=&quot;5&quot;/&gt;&lt;property id=&quot;20300&quot; value=&quot;Slide 9&quot;/&gt;&lt;property id=&quot;20307&quot; value=&quot;3354&quot;/&gt;&lt;/object&gt;&lt;object type=&quot;3&quot; unique_id=&quot;10012&quot;&gt;&lt;property id=&quot;20148&quot; value=&quot;5&quot;/&gt;&lt;property id=&quot;20300&quot; value=&quot;Slide 10&quot;/&gt;&lt;property id=&quot;20307&quot; value=&quot;3356&quot;/&gt;&lt;/object&gt;&lt;object type=&quot;3&quot; unique_id=&quot;10013&quot;&gt;&lt;property id=&quot;20148&quot; value=&quot;5&quot;/&gt;&lt;property id=&quot;20300&quot; value=&quot;Slide 11&quot;/&gt;&lt;property id=&quot;20307&quot; value=&quot;3358&quot;/&gt;&lt;/object&gt;&lt;object type=&quot;3&quot; unique_id=&quot;10014&quot;&gt;&lt;property id=&quot;20148&quot; value=&quot;5&quot;/&gt;&lt;property id=&quot;20300&quot; value=&quot;Slide 12&quot;/&gt;&lt;property id=&quot;20307&quot; value=&quot;3360&quot;/&gt;&lt;/object&gt;&lt;object type=&quot;3&quot; unique_id=&quot;10015&quot;&gt;&lt;property id=&quot;20148&quot; value=&quot;5&quot;/&gt;&lt;property id=&quot;20300&quot; value=&quot;Slide 13&quot;/&gt;&lt;property id=&quot;20307&quot; value=&quot;3362&quot;/&gt;&lt;/object&gt;&lt;object type=&quot;3&quot; unique_id=&quot;10016&quot;&gt;&lt;property id=&quot;20148&quot; value=&quot;5&quot;/&gt;&lt;property id=&quot;20300&quot; value=&quot;Slide 14&quot;/&gt;&lt;property id=&quot;20307&quot; value=&quot;3366&quot;/&gt;&lt;/object&gt;&lt;object type=&quot;3&quot; unique_id=&quot;10017&quot;&gt;&lt;property id=&quot;20148&quot; value=&quot;5&quot;/&gt;&lt;property id=&quot;20300&quot; value=&quot;Slide 15&quot;/&gt;&lt;property id=&quot;20307&quot; value=&quot;3382&quot;/&gt;&lt;/object&gt;&lt;object type=&quot;3&quot; unique_id=&quot;10018&quot;&gt;&lt;property id=&quot;20148&quot; value=&quot;5&quot;/&gt;&lt;property id=&quot;20300&quot; value=&quot;Slide 16&quot;/&gt;&lt;property id=&quot;20307&quot; value=&quot;3368&quot;/&gt;&lt;/object&gt;&lt;object type=&quot;3&quot; unique_id=&quot;10019&quot;&gt;&lt;property id=&quot;20148&quot; value=&quot;5&quot;/&gt;&lt;property id=&quot;20300&quot; value=&quot;Slide 17&quot;/&gt;&lt;property id=&quot;20307&quot; value=&quot;3381&quot;/&gt;&lt;/object&gt;&lt;object type=&quot;3&quot; unique_id=&quot;10020&quot;&gt;&lt;property id=&quot;20148&quot; value=&quot;5&quot;/&gt;&lt;property id=&quot;20300&quot; value=&quot;Slide 18&quot;/&gt;&lt;property id=&quot;20307&quot; value=&quot;3372&quot;/&gt;&lt;/object&gt;&lt;object type=&quot;3&quot; unique_id=&quot;10021&quot;&gt;&lt;property id=&quot;20148&quot; value=&quot;5&quot;/&gt;&lt;property id=&quot;20300&quot; value=&quot;Slide 19&quot;/&gt;&lt;property id=&quot;20307&quot; value=&quot;3377&quot;/&gt;&lt;/object&gt;&lt;object type=&quot;3&quot; unique_id=&quot;10022&quot;&gt;&lt;property id=&quot;20148&quot; value=&quot;5&quot;/&gt;&lt;property id=&quot;20300&quot; value=&quot;Slide 20&quot;/&gt;&lt;property id=&quot;20307&quot; value=&quot;1551&quot;/&gt;&lt;/object&gt;&lt;/object&gt;&lt;object type=&quot;8&quot; unique_id=&quot;10044&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5.2|0.9|7.9"/>
</p:tagLst>
</file>

<file path=ppt/tags/tag11.xml><?xml version="1.0" encoding="utf-8"?>
<p:tagLst xmlns:a="http://schemas.openxmlformats.org/drawingml/2006/main" xmlns:r="http://schemas.openxmlformats.org/officeDocument/2006/relationships" xmlns:p="http://schemas.openxmlformats.org/presentationml/2006/main">
  <p:tag name="TIMING" val="|9.3|1"/>
</p:tagLst>
</file>

<file path=ppt/tags/tag12.xml><?xml version="1.0" encoding="utf-8"?>
<p:tagLst xmlns:a="http://schemas.openxmlformats.org/drawingml/2006/main" xmlns:r="http://schemas.openxmlformats.org/officeDocument/2006/relationships" xmlns:p="http://schemas.openxmlformats.org/presentationml/2006/main">
  <p:tag name="TIMING" val="|3.9|1.1|3.9|1.9|2.2|1.4"/>
</p:tagLst>
</file>

<file path=ppt/tags/tag13.xml><?xml version="1.0" encoding="utf-8"?>
<p:tagLst xmlns:a="http://schemas.openxmlformats.org/drawingml/2006/main" xmlns:r="http://schemas.openxmlformats.org/officeDocument/2006/relationships" xmlns:p="http://schemas.openxmlformats.org/presentationml/2006/main">
  <p:tag name="TIMING" val="|2.2|1.9"/>
</p:tagLst>
</file>

<file path=ppt/tags/tag14.xml><?xml version="1.0" encoding="utf-8"?>
<p:tagLst xmlns:a="http://schemas.openxmlformats.org/drawingml/2006/main" xmlns:r="http://schemas.openxmlformats.org/officeDocument/2006/relationships" xmlns:p="http://schemas.openxmlformats.org/presentationml/2006/main">
  <p:tag name="TIMING" val="|0|9.6"/>
</p:tagLst>
</file>

<file path=ppt/tags/tag15.xml><?xml version="1.0" encoding="utf-8"?>
<p:tagLst xmlns:a="http://schemas.openxmlformats.org/drawingml/2006/main" xmlns:r="http://schemas.openxmlformats.org/officeDocument/2006/relationships" xmlns:p="http://schemas.openxmlformats.org/presentationml/2006/main">
  <p:tag name="TIMING" val="|3.1"/>
</p:tagLst>
</file>

<file path=ppt/tags/tag2.xml><?xml version="1.0" encoding="utf-8"?>
<p:tagLst xmlns:a="http://schemas.openxmlformats.org/drawingml/2006/main" xmlns:r="http://schemas.openxmlformats.org/officeDocument/2006/relationships" xmlns:p="http://schemas.openxmlformats.org/presentationml/2006/main">
  <p:tag name="TIMING" val="|3.7|1.8|1.1"/>
</p:tagLst>
</file>

<file path=ppt/tags/tag3.xml><?xml version="1.0" encoding="utf-8"?>
<p:tagLst xmlns:a="http://schemas.openxmlformats.org/drawingml/2006/main" xmlns:r="http://schemas.openxmlformats.org/officeDocument/2006/relationships" xmlns:p="http://schemas.openxmlformats.org/presentationml/2006/main">
  <p:tag name="TIMING" val="|7.1|10|5.2"/>
</p:tagLst>
</file>

<file path=ppt/tags/tag4.xml><?xml version="1.0" encoding="utf-8"?>
<p:tagLst xmlns:a="http://schemas.openxmlformats.org/drawingml/2006/main" xmlns:r="http://schemas.openxmlformats.org/officeDocument/2006/relationships" xmlns:p="http://schemas.openxmlformats.org/presentationml/2006/main">
  <p:tag name="TIMING" val="|6.5|3|0.8|0.9|0.9|2.9|7.9|6.3|18.8|1|1.3|6.2|10.5"/>
</p:tagLst>
</file>

<file path=ppt/tags/tag5.xml><?xml version="1.0" encoding="utf-8"?>
<p:tagLst xmlns:a="http://schemas.openxmlformats.org/drawingml/2006/main" xmlns:r="http://schemas.openxmlformats.org/officeDocument/2006/relationships" xmlns:p="http://schemas.openxmlformats.org/presentationml/2006/main">
  <p:tag name="TIMING" val="|2.8|1|0.8|0.8|5.8|4.3|9.5"/>
</p:tagLst>
</file>

<file path=ppt/tags/tag6.xml><?xml version="1.0" encoding="utf-8"?>
<p:tagLst xmlns:a="http://schemas.openxmlformats.org/drawingml/2006/main" xmlns:r="http://schemas.openxmlformats.org/officeDocument/2006/relationships" xmlns:p="http://schemas.openxmlformats.org/presentationml/2006/main">
  <p:tag name="TIMING" val="|3.4|1.9"/>
</p:tagLst>
</file>

<file path=ppt/tags/tag7.xml><?xml version="1.0" encoding="utf-8"?>
<p:tagLst xmlns:a="http://schemas.openxmlformats.org/drawingml/2006/main" xmlns:r="http://schemas.openxmlformats.org/officeDocument/2006/relationships" xmlns:p="http://schemas.openxmlformats.org/presentationml/2006/main">
  <p:tag name="TIMING" val="|3|12.5|4.3"/>
</p:tagLst>
</file>

<file path=ppt/tags/tag8.xml><?xml version="1.0" encoding="utf-8"?>
<p:tagLst xmlns:a="http://schemas.openxmlformats.org/drawingml/2006/main" xmlns:r="http://schemas.openxmlformats.org/officeDocument/2006/relationships" xmlns:p="http://schemas.openxmlformats.org/presentationml/2006/main">
  <p:tag name="TIMING" val="|7.9|1.6|4.4|12.1|8.7|0.2|0.6|0.3"/>
</p:tagLst>
</file>

<file path=ppt/tags/tag9.xml><?xml version="1.0" encoding="utf-8"?>
<p:tagLst xmlns:a="http://schemas.openxmlformats.org/drawingml/2006/main" xmlns:r="http://schemas.openxmlformats.org/officeDocument/2006/relationships" xmlns:p="http://schemas.openxmlformats.org/presentationml/2006/main">
  <p:tag name="TIMING" val="|7.8|1.6|3.3|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2286</TotalTime>
  <Words>2700</Words>
  <Application>Microsoft Office PowerPoint</Application>
  <PresentationFormat>Widescreen</PresentationFormat>
  <Paragraphs>200</Paragraphs>
  <Slides>20</Slides>
  <Notes>19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UTM Bell</vt:lpstr>
      <vt:lpstr>Arial</vt:lpstr>
      <vt:lpstr>宋体</vt:lpstr>
      <vt:lpstr>Wingdings</vt:lpstr>
      <vt:lpstr>VNI-Hobo</vt:lpstr>
      <vt:lpstr>Microsoft YaHei</vt:lpstr>
      <vt:lpstr>Calibri</vt:lpstr>
      <vt:lpstr>等线</vt:lpstr>
      <vt:lpstr>Times New Roman</vt:lpstr>
      <vt:lpstr>VNI-Briquet</vt:lpstr>
      <vt:lpstr>字体视界-遇见字体</vt:lpstr>
      <vt:lpstr>Office 主题</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214</cp:revision>
  <dcterms:created xsi:type="dcterms:W3CDTF">2020-02-01T02:54:00Z</dcterms:created>
  <dcterms:modified xsi:type="dcterms:W3CDTF">2022-11-04T23:12:43Z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5175C5D85D0B47E888013DEAAE1834D6</vt:lpwstr>
  </property>
  <property fmtid="{D5CDD505-2E9C-101B-9397-08002B2CF9AE}" pid="3" name="KSOProductBuildVer">
    <vt:lpwstr>1033-11.2.0.10258</vt:lpwstr>
  </property>
</Properties>
</file>